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7"/>
  </p:notesMasterIdLst>
  <p:sldIdLst>
    <p:sldId id="1674" r:id="rId2"/>
    <p:sldId id="1548" r:id="rId3"/>
    <p:sldId id="1442" r:id="rId4"/>
    <p:sldId id="1947" r:id="rId5"/>
    <p:sldId id="1948" r:id="rId6"/>
    <p:sldId id="1949" r:id="rId7"/>
    <p:sldId id="1950" r:id="rId8"/>
    <p:sldId id="1955" r:id="rId9"/>
    <p:sldId id="1956" r:id="rId10"/>
    <p:sldId id="1957" r:id="rId11"/>
    <p:sldId id="1958" r:id="rId12"/>
    <p:sldId id="1959" r:id="rId13"/>
    <p:sldId id="1960" r:id="rId14"/>
    <p:sldId id="1961" r:id="rId15"/>
    <p:sldId id="1962" r:id="rId16"/>
    <p:sldId id="1673" r:id="rId17"/>
    <p:sldId id="1633" r:id="rId18"/>
    <p:sldId id="1634" r:id="rId19"/>
    <p:sldId id="1663" r:id="rId20"/>
    <p:sldId id="1969" r:id="rId21"/>
    <p:sldId id="1970" r:id="rId22"/>
    <p:sldId id="1971" r:id="rId23"/>
    <p:sldId id="1972" r:id="rId24"/>
    <p:sldId id="1973" r:id="rId25"/>
    <p:sldId id="1974" r:id="rId26"/>
    <p:sldId id="1975" r:id="rId27"/>
    <p:sldId id="1801" r:id="rId28"/>
    <p:sldId id="1802" r:id="rId29"/>
    <p:sldId id="1803" r:id="rId30"/>
    <p:sldId id="1976" r:id="rId31"/>
    <p:sldId id="1977" r:id="rId32"/>
    <p:sldId id="1808" r:id="rId33"/>
    <p:sldId id="1809" r:id="rId34"/>
    <p:sldId id="1811" r:id="rId35"/>
    <p:sldId id="1812" r:id="rId36"/>
    <p:sldId id="1978" r:id="rId37"/>
    <p:sldId id="1979" r:id="rId38"/>
    <p:sldId id="1980" r:id="rId39"/>
    <p:sldId id="1981" r:id="rId40"/>
    <p:sldId id="1965" r:id="rId41"/>
    <p:sldId id="1982" r:id="rId42"/>
    <p:sldId id="1983" r:id="rId43"/>
    <p:sldId id="1984" r:id="rId44"/>
    <p:sldId id="1985" r:id="rId45"/>
    <p:sldId id="1967" r:id="rId46"/>
    <p:sldId id="1968" r:id="rId47"/>
    <p:sldId id="1986" r:id="rId48"/>
    <p:sldId id="1987" r:id="rId49"/>
    <p:sldId id="1964" r:id="rId50"/>
    <p:sldId id="1946" r:id="rId51"/>
    <p:sldId id="1670" r:id="rId52"/>
    <p:sldId id="1671" r:id="rId53"/>
    <p:sldId id="1672" r:id="rId54"/>
    <p:sldId id="292" r:id="rId55"/>
    <p:sldId id="293"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AB5A5F-08C3-4C88-B524-68DC8AF1A303}" v="107" dt="2025-02-09T01:05:57.3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p:cViewPr varScale="1">
        <p:scale>
          <a:sx n="99" d="100"/>
          <a:sy n="99" d="100"/>
        </p:scale>
        <p:origin x="948" y="306"/>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uart Fain" userId="c71c60d1860bf71b" providerId="LiveId" clId="{6DAB5A5F-08C3-4C88-B524-68DC8AF1A303}"/>
    <pc:docChg chg="undo custSel addSld delSld modSld">
      <pc:chgData name="Stuart Fain" userId="c71c60d1860bf71b" providerId="LiveId" clId="{6DAB5A5F-08C3-4C88-B524-68DC8AF1A303}" dt="2025-02-09T01:06:02.882" v="882" actId="47"/>
      <pc:docMkLst>
        <pc:docMk/>
      </pc:docMkLst>
      <pc:sldChg chg="modSp mod">
        <pc:chgData name="Stuart Fain" userId="c71c60d1860bf71b" providerId="LiveId" clId="{6DAB5A5F-08C3-4C88-B524-68DC8AF1A303}" dt="2025-02-08T22:52:30.367" v="44" actId="21"/>
        <pc:sldMkLst>
          <pc:docMk/>
          <pc:sldMk cId="2346002093" sldId="1442"/>
        </pc:sldMkLst>
        <pc:spChg chg="mod">
          <ac:chgData name="Stuart Fain" userId="c71c60d1860bf71b" providerId="LiveId" clId="{6DAB5A5F-08C3-4C88-B524-68DC8AF1A303}" dt="2025-02-08T22:48:05.672" v="17" actId="6549"/>
          <ac:spMkLst>
            <pc:docMk/>
            <pc:sldMk cId="2346002093" sldId="1442"/>
            <ac:spMk id="2" creationId="{00000000-0000-0000-0000-000000000000}"/>
          </ac:spMkLst>
        </pc:spChg>
        <pc:spChg chg="mod">
          <ac:chgData name="Stuart Fain" userId="c71c60d1860bf71b" providerId="LiveId" clId="{6DAB5A5F-08C3-4C88-B524-68DC8AF1A303}" dt="2025-02-08T22:52:30.367" v="44" actId="21"/>
          <ac:spMkLst>
            <pc:docMk/>
            <pc:sldMk cId="2346002093" sldId="1442"/>
            <ac:spMk id="3" creationId="{00000000-0000-0000-0000-000000000000}"/>
          </ac:spMkLst>
        </pc:spChg>
      </pc:sldChg>
      <pc:sldChg chg="modSp mod">
        <pc:chgData name="Stuart Fain" userId="c71c60d1860bf71b" providerId="LiveId" clId="{6DAB5A5F-08C3-4C88-B524-68DC8AF1A303}" dt="2025-02-08T22:50:46.858" v="29" actId="255"/>
        <pc:sldMkLst>
          <pc:docMk/>
          <pc:sldMk cId="42961008" sldId="1548"/>
        </pc:sldMkLst>
        <pc:spChg chg="mod">
          <ac:chgData name="Stuart Fain" userId="c71c60d1860bf71b" providerId="LiveId" clId="{6DAB5A5F-08C3-4C88-B524-68DC8AF1A303}" dt="2025-02-08T22:47:21.515" v="2"/>
          <ac:spMkLst>
            <pc:docMk/>
            <pc:sldMk cId="42961008" sldId="1548"/>
            <ac:spMk id="2" creationId="{00000000-0000-0000-0000-000000000000}"/>
          </ac:spMkLst>
        </pc:spChg>
        <pc:spChg chg="mod">
          <ac:chgData name="Stuart Fain" userId="c71c60d1860bf71b" providerId="LiveId" clId="{6DAB5A5F-08C3-4C88-B524-68DC8AF1A303}" dt="2025-02-08T22:50:46.858" v="29" actId="255"/>
          <ac:spMkLst>
            <pc:docMk/>
            <pc:sldMk cId="42961008" sldId="1548"/>
            <ac:spMk id="3" creationId="{00000000-0000-0000-0000-000000000000}"/>
          </ac:spMkLst>
        </pc:spChg>
      </pc:sldChg>
      <pc:sldChg chg="del">
        <pc:chgData name="Stuart Fain" userId="c71c60d1860bf71b" providerId="LiveId" clId="{6DAB5A5F-08C3-4C88-B524-68DC8AF1A303}" dt="2025-02-08T23:29:50.349" v="271" actId="47"/>
        <pc:sldMkLst>
          <pc:docMk/>
          <pc:sldMk cId="190266022" sldId="1618"/>
        </pc:sldMkLst>
      </pc:sldChg>
      <pc:sldChg chg="del">
        <pc:chgData name="Stuart Fain" userId="c71c60d1860bf71b" providerId="LiveId" clId="{6DAB5A5F-08C3-4C88-B524-68DC8AF1A303}" dt="2025-02-08T23:30:45.109" v="276" actId="47"/>
        <pc:sldMkLst>
          <pc:docMk/>
          <pc:sldMk cId="3431504434" sldId="1619"/>
        </pc:sldMkLst>
      </pc:sldChg>
      <pc:sldChg chg="addSp modSp mod">
        <pc:chgData name="Stuart Fain" userId="c71c60d1860bf71b" providerId="LiveId" clId="{6DAB5A5F-08C3-4C88-B524-68DC8AF1A303}" dt="2025-02-08T23:51:19.862" v="649" actId="404"/>
        <pc:sldMkLst>
          <pc:docMk/>
          <pc:sldMk cId="1394343438" sldId="1633"/>
        </pc:sldMkLst>
        <pc:spChg chg="add mod">
          <ac:chgData name="Stuart Fain" userId="c71c60d1860bf71b" providerId="LiveId" clId="{6DAB5A5F-08C3-4C88-B524-68DC8AF1A303}" dt="2025-02-08T23:37:07.247" v="562" actId="20577"/>
          <ac:spMkLst>
            <pc:docMk/>
            <pc:sldMk cId="1394343438" sldId="1633"/>
            <ac:spMk id="2" creationId="{2705C5B1-8E77-0F6E-2808-EC05F83F1241}"/>
          </ac:spMkLst>
        </pc:spChg>
        <pc:spChg chg="mod">
          <ac:chgData name="Stuart Fain" userId="c71c60d1860bf71b" providerId="LiveId" clId="{6DAB5A5F-08C3-4C88-B524-68DC8AF1A303}" dt="2025-02-08T23:37:00.561" v="561" actId="20577"/>
          <ac:spMkLst>
            <pc:docMk/>
            <pc:sldMk cId="1394343438" sldId="1633"/>
            <ac:spMk id="3" creationId="{00000000-0000-0000-0000-000000000000}"/>
          </ac:spMkLst>
        </pc:spChg>
        <pc:spChg chg="mod">
          <ac:chgData name="Stuart Fain" userId="c71c60d1860bf71b" providerId="LiveId" clId="{6DAB5A5F-08C3-4C88-B524-68DC8AF1A303}" dt="2025-02-08T23:51:19.862" v="649" actId="404"/>
          <ac:spMkLst>
            <pc:docMk/>
            <pc:sldMk cId="1394343438" sldId="1633"/>
            <ac:spMk id="4" creationId="{00000000-0000-0000-0000-000000000000}"/>
          </ac:spMkLst>
        </pc:spChg>
      </pc:sldChg>
      <pc:sldChg chg="modSp mod">
        <pc:chgData name="Stuart Fain" userId="c71c60d1860bf71b" providerId="LiveId" clId="{6DAB5A5F-08C3-4C88-B524-68DC8AF1A303}" dt="2025-02-08T23:43:33.561" v="601" actId="403"/>
        <pc:sldMkLst>
          <pc:docMk/>
          <pc:sldMk cId="4290394817" sldId="1634"/>
        </pc:sldMkLst>
        <pc:spChg chg="mod">
          <ac:chgData name="Stuart Fain" userId="c71c60d1860bf71b" providerId="LiveId" clId="{6DAB5A5F-08C3-4C88-B524-68DC8AF1A303}" dt="2025-02-08T23:38:48.221" v="571" actId="14100"/>
          <ac:spMkLst>
            <pc:docMk/>
            <pc:sldMk cId="4290394817" sldId="1634"/>
            <ac:spMk id="2" creationId="{00000000-0000-0000-0000-000000000000}"/>
          </ac:spMkLst>
        </pc:spChg>
        <pc:spChg chg="mod">
          <ac:chgData name="Stuart Fain" userId="c71c60d1860bf71b" providerId="LiveId" clId="{6DAB5A5F-08C3-4C88-B524-68DC8AF1A303}" dt="2025-02-08T23:43:33.561" v="601" actId="403"/>
          <ac:spMkLst>
            <pc:docMk/>
            <pc:sldMk cId="4290394817" sldId="1634"/>
            <ac:spMk id="3" creationId="{00000000-0000-0000-0000-000000000000}"/>
          </ac:spMkLst>
        </pc:spChg>
      </pc:sldChg>
      <pc:sldChg chg="del">
        <pc:chgData name="Stuart Fain" userId="c71c60d1860bf71b" providerId="LiveId" clId="{6DAB5A5F-08C3-4C88-B524-68DC8AF1A303}" dt="2025-02-08T23:37:25.647" v="563" actId="47"/>
        <pc:sldMkLst>
          <pc:docMk/>
          <pc:sldMk cId="4169762368" sldId="1635"/>
        </pc:sldMkLst>
      </pc:sldChg>
      <pc:sldChg chg="del">
        <pc:chgData name="Stuart Fain" userId="c71c60d1860bf71b" providerId="LiveId" clId="{6DAB5A5F-08C3-4C88-B524-68DC8AF1A303}" dt="2025-02-08T23:37:29.252" v="564" actId="47"/>
        <pc:sldMkLst>
          <pc:docMk/>
          <pc:sldMk cId="1566889991" sldId="1662"/>
        </pc:sldMkLst>
      </pc:sldChg>
      <pc:sldChg chg="modSp mod">
        <pc:chgData name="Stuart Fain" userId="c71c60d1860bf71b" providerId="LiveId" clId="{6DAB5A5F-08C3-4C88-B524-68DC8AF1A303}" dt="2025-02-08T23:44:14.168" v="603" actId="403"/>
        <pc:sldMkLst>
          <pc:docMk/>
          <pc:sldMk cId="578928283" sldId="1663"/>
        </pc:sldMkLst>
        <pc:spChg chg="mod">
          <ac:chgData name="Stuart Fain" userId="c71c60d1860bf71b" providerId="LiveId" clId="{6DAB5A5F-08C3-4C88-B524-68DC8AF1A303}" dt="2025-02-08T23:39:08.369" v="575" actId="14100"/>
          <ac:spMkLst>
            <pc:docMk/>
            <pc:sldMk cId="578928283" sldId="1663"/>
            <ac:spMk id="2" creationId="{00000000-0000-0000-0000-000000000000}"/>
          </ac:spMkLst>
        </pc:spChg>
        <pc:spChg chg="mod">
          <ac:chgData name="Stuart Fain" userId="c71c60d1860bf71b" providerId="LiveId" clId="{6DAB5A5F-08C3-4C88-B524-68DC8AF1A303}" dt="2025-02-08T23:44:14.168" v="603" actId="403"/>
          <ac:spMkLst>
            <pc:docMk/>
            <pc:sldMk cId="578928283" sldId="1663"/>
            <ac:spMk id="3" creationId="{00000000-0000-0000-0000-000000000000}"/>
          </ac:spMkLst>
        </pc:spChg>
      </pc:sldChg>
      <pc:sldChg chg="del">
        <pc:chgData name="Stuart Fain" userId="c71c60d1860bf71b" providerId="LiveId" clId="{6DAB5A5F-08C3-4C88-B524-68DC8AF1A303}" dt="2025-02-08T23:37:33.915" v="565" actId="47"/>
        <pc:sldMkLst>
          <pc:docMk/>
          <pc:sldMk cId="2212693021" sldId="1664"/>
        </pc:sldMkLst>
      </pc:sldChg>
      <pc:sldChg chg="addSp delSp modSp mod addAnim delAnim modAnim">
        <pc:chgData name="Stuart Fain" userId="c71c60d1860bf71b" providerId="LiveId" clId="{6DAB5A5F-08C3-4C88-B524-68DC8AF1A303}" dt="2025-02-08T23:29:04.498" v="270" actId="14100"/>
        <pc:sldMkLst>
          <pc:docMk/>
          <pc:sldMk cId="1253636497" sldId="1673"/>
        </pc:sldMkLst>
        <pc:spChg chg="mod">
          <ac:chgData name="Stuart Fain" userId="c71c60d1860bf71b" providerId="LiveId" clId="{6DAB5A5F-08C3-4C88-B524-68DC8AF1A303}" dt="2025-02-08T23:29:04.498" v="270" actId="14100"/>
          <ac:spMkLst>
            <pc:docMk/>
            <pc:sldMk cId="1253636497" sldId="1673"/>
            <ac:spMk id="3" creationId="{00000000-0000-0000-0000-000000000000}"/>
          </ac:spMkLst>
        </pc:spChg>
        <pc:spChg chg="add del mod">
          <ac:chgData name="Stuart Fain" userId="c71c60d1860bf71b" providerId="LiveId" clId="{6DAB5A5F-08C3-4C88-B524-68DC8AF1A303}" dt="2025-02-08T23:28:49.767" v="268" actId="478"/>
          <ac:spMkLst>
            <pc:docMk/>
            <pc:sldMk cId="1253636497" sldId="1673"/>
            <ac:spMk id="4" creationId="{00000000-0000-0000-0000-000000000000}"/>
          </ac:spMkLst>
        </pc:spChg>
        <pc:spChg chg="add del mod">
          <ac:chgData name="Stuart Fain" userId="c71c60d1860bf71b" providerId="LiveId" clId="{6DAB5A5F-08C3-4C88-B524-68DC8AF1A303}" dt="2025-02-08T23:27:41.130" v="236" actId="478"/>
          <ac:spMkLst>
            <pc:docMk/>
            <pc:sldMk cId="1253636497" sldId="1673"/>
            <ac:spMk id="5" creationId="{6F028826-84FF-984D-7CEC-E6167A9434E2}"/>
          </ac:spMkLst>
        </pc:spChg>
        <pc:spChg chg="add del mod">
          <ac:chgData name="Stuart Fain" userId="c71c60d1860bf71b" providerId="LiveId" clId="{6DAB5A5F-08C3-4C88-B524-68DC8AF1A303}" dt="2025-02-08T23:28:55.821" v="269" actId="478"/>
          <ac:spMkLst>
            <pc:docMk/>
            <pc:sldMk cId="1253636497" sldId="1673"/>
            <ac:spMk id="7" creationId="{20C31795-322A-4E60-0A68-1AD4C981F453}"/>
          </ac:spMkLst>
        </pc:spChg>
      </pc:sldChg>
      <pc:sldChg chg="del">
        <pc:chgData name="Stuart Fain" userId="c71c60d1860bf71b" providerId="LiveId" clId="{6DAB5A5F-08C3-4C88-B524-68DC8AF1A303}" dt="2025-02-08T22:44:35.849" v="1" actId="47"/>
        <pc:sldMkLst>
          <pc:docMk/>
          <pc:sldMk cId="314122884" sldId="1798"/>
        </pc:sldMkLst>
      </pc:sldChg>
      <pc:sldChg chg="modSp mod">
        <pc:chgData name="Stuart Fain" userId="c71c60d1860bf71b" providerId="LiveId" clId="{6DAB5A5F-08C3-4C88-B524-68DC8AF1A303}" dt="2025-02-09T00:06:04.600" v="696" actId="20577"/>
        <pc:sldMkLst>
          <pc:docMk/>
          <pc:sldMk cId="2592294584" sldId="1801"/>
        </pc:sldMkLst>
        <pc:spChg chg="mod">
          <ac:chgData name="Stuart Fain" userId="c71c60d1860bf71b" providerId="LiveId" clId="{6DAB5A5F-08C3-4C88-B524-68DC8AF1A303}" dt="2025-02-08T23:54:21.348" v="663" actId="14100"/>
          <ac:spMkLst>
            <pc:docMk/>
            <pc:sldMk cId="2592294584" sldId="1801"/>
            <ac:spMk id="3" creationId="{00000000-0000-0000-0000-000000000000}"/>
          </ac:spMkLst>
        </pc:spChg>
        <pc:spChg chg="mod">
          <ac:chgData name="Stuart Fain" userId="c71c60d1860bf71b" providerId="LiveId" clId="{6DAB5A5F-08C3-4C88-B524-68DC8AF1A303}" dt="2025-02-09T00:06:04.600" v="696" actId="20577"/>
          <ac:spMkLst>
            <pc:docMk/>
            <pc:sldMk cId="2592294584" sldId="1801"/>
            <ac:spMk id="4" creationId="{00000000-0000-0000-0000-000000000000}"/>
          </ac:spMkLst>
        </pc:spChg>
      </pc:sldChg>
      <pc:sldChg chg="modSp mod">
        <pc:chgData name="Stuart Fain" userId="c71c60d1860bf71b" providerId="LiveId" clId="{6DAB5A5F-08C3-4C88-B524-68DC8AF1A303}" dt="2025-02-09T00:05:24.010" v="689" actId="14100"/>
        <pc:sldMkLst>
          <pc:docMk/>
          <pc:sldMk cId="69925149" sldId="1802"/>
        </pc:sldMkLst>
        <pc:spChg chg="mod">
          <ac:chgData name="Stuart Fain" userId="c71c60d1860bf71b" providerId="LiveId" clId="{6DAB5A5F-08C3-4C88-B524-68DC8AF1A303}" dt="2025-02-08T23:55:03.870" v="672" actId="14100"/>
          <ac:spMkLst>
            <pc:docMk/>
            <pc:sldMk cId="69925149" sldId="1802"/>
            <ac:spMk id="2" creationId="{00000000-0000-0000-0000-000000000000}"/>
          </ac:spMkLst>
        </pc:spChg>
        <pc:spChg chg="mod">
          <ac:chgData name="Stuart Fain" userId="c71c60d1860bf71b" providerId="LiveId" clId="{6DAB5A5F-08C3-4C88-B524-68DC8AF1A303}" dt="2025-02-09T00:05:24.010" v="689" actId="14100"/>
          <ac:spMkLst>
            <pc:docMk/>
            <pc:sldMk cId="69925149" sldId="1802"/>
            <ac:spMk id="3" creationId="{00000000-0000-0000-0000-000000000000}"/>
          </ac:spMkLst>
        </pc:spChg>
      </pc:sldChg>
      <pc:sldChg chg="modSp mod">
        <pc:chgData name="Stuart Fain" userId="c71c60d1860bf71b" providerId="LiveId" clId="{6DAB5A5F-08C3-4C88-B524-68DC8AF1A303}" dt="2025-02-09T00:05:34.402" v="691" actId="14100"/>
        <pc:sldMkLst>
          <pc:docMk/>
          <pc:sldMk cId="1445971309" sldId="1803"/>
        </pc:sldMkLst>
        <pc:spChg chg="mod">
          <ac:chgData name="Stuart Fain" userId="c71c60d1860bf71b" providerId="LiveId" clId="{6DAB5A5F-08C3-4C88-B524-68DC8AF1A303}" dt="2025-02-08T23:54:49.488" v="669" actId="14100"/>
          <ac:spMkLst>
            <pc:docMk/>
            <pc:sldMk cId="1445971309" sldId="1803"/>
            <ac:spMk id="2" creationId="{00000000-0000-0000-0000-000000000000}"/>
          </ac:spMkLst>
        </pc:spChg>
        <pc:spChg chg="mod">
          <ac:chgData name="Stuart Fain" userId="c71c60d1860bf71b" providerId="LiveId" clId="{6DAB5A5F-08C3-4C88-B524-68DC8AF1A303}" dt="2025-02-09T00:05:34.402" v="691" actId="14100"/>
          <ac:spMkLst>
            <pc:docMk/>
            <pc:sldMk cId="1445971309" sldId="1803"/>
            <ac:spMk id="3" creationId="{00000000-0000-0000-0000-000000000000}"/>
          </ac:spMkLst>
        </pc:spChg>
      </pc:sldChg>
      <pc:sldChg chg="del">
        <pc:chgData name="Stuart Fain" userId="c71c60d1860bf71b" providerId="LiveId" clId="{6DAB5A5F-08C3-4C88-B524-68DC8AF1A303}" dt="2025-02-09T00:05:04.144" v="684" actId="47"/>
        <pc:sldMkLst>
          <pc:docMk/>
          <pc:sldMk cId="2185352222" sldId="1804"/>
        </pc:sldMkLst>
      </pc:sldChg>
      <pc:sldChg chg="del">
        <pc:chgData name="Stuart Fain" userId="c71c60d1860bf71b" providerId="LiveId" clId="{6DAB5A5F-08C3-4C88-B524-68DC8AF1A303}" dt="2025-02-09T00:05:06.078" v="685" actId="47"/>
        <pc:sldMkLst>
          <pc:docMk/>
          <pc:sldMk cId="1520804052" sldId="1805"/>
        </pc:sldMkLst>
      </pc:sldChg>
      <pc:sldChg chg="del">
        <pc:chgData name="Stuart Fain" userId="c71c60d1860bf71b" providerId="LiveId" clId="{6DAB5A5F-08C3-4C88-B524-68DC8AF1A303}" dt="2025-02-09T00:05:08.107" v="686" actId="47"/>
        <pc:sldMkLst>
          <pc:docMk/>
          <pc:sldMk cId="542479212" sldId="1806"/>
        </pc:sldMkLst>
      </pc:sldChg>
      <pc:sldChg chg="del">
        <pc:chgData name="Stuart Fain" userId="c71c60d1860bf71b" providerId="LiveId" clId="{6DAB5A5F-08C3-4C88-B524-68DC8AF1A303}" dt="2025-02-09T00:06:44.706" v="700" actId="47"/>
        <pc:sldMkLst>
          <pc:docMk/>
          <pc:sldMk cId="3089581596" sldId="1807"/>
        </pc:sldMkLst>
      </pc:sldChg>
      <pc:sldChg chg="modSp mod">
        <pc:chgData name="Stuart Fain" userId="c71c60d1860bf71b" providerId="LiveId" clId="{6DAB5A5F-08C3-4C88-B524-68DC8AF1A303}" dt="2025-02-09T00:13:46.077" v="729" actId="403"/>
        <pc:sldMkLst>
          <pc:docMk/>
          <pc:sldMk cId="1080091852" sldId="1808"/>
        </pc:sldMkLst>
        <pc:spChg chg="mod">
          <ac:chgData name="Stuart Fain" userId="c71c60d1860bf71b" providerId="LiveId" clId="{6DAB5A5F-08C3-4C88-B524-68DC8AF1A303}" dt="2025-02-09T00:10:51.668" v="707" actId="14100"/>
          <ac:spMkLst>
            <pc:docMk/>
            <pc:sldMk cId="1080091852" sldId="1808"/>
            <ac:spMk id="2" creationId="{00000000-0000-0000-0000-000000000000}"/>
          </ac:spMkLst>
        </pc:spChg>
        <pc:spChg chg="mod">
          <ac:chgData name="Stuart Fain" userId="c71c60d1860bf71b" providerId="LiveId" clId="{6DAB5A5F-08C3-4C88-B524-68DC8AF1A303}" dt="2025-02-09T00:13:46.077" v="729" actId="403"/>
          <ac:spMkLst>
            <pc:docMk/>
            <pc:sldMk cId="1080091852" sldId="1808"/>
            <ac:spMk id="3" creationId="{00000000-0000-0000-0000-000000000000}"/>
          </ac:spMkLst>
        </pc:spChg>
      </pc:sldChg>
      <pc:sldChg chg="modSp mod modTransition">
        <pc:chgData name="Stuart Fain" userId="c71c60d1860bf71b" providerId="LiveId" clId="{6DAB5A5F-08C3-4C88-B524-68DC8AF1A303}" dt="2025-02-09T00:14:38.179" v="736" actId="404"/>
        <pc:sldMkLst>
          <pc:docMk/>
          <pc:sldMk cId="2695284801" sldId="1809"/>
        </pc:sldMkLst>
        <pc:spChg chg="mod">
          <ac:chgData name="Stuart Fain" userId="c71c60d1860bf71b" providerId="LiveId" clId="{6DAB5A5F-08C3-4C88-B524-68DC8AF1A303}" dt="2025-02-09T00:11:12.635" v="710" actId="14100"/>
          <ac:spMkLst>
            <pc:docMk/>
            <pc:sldMk cId="2695284801" sldId="1809"/>
            <ac:spMk id="2" creationId="{00000000-0000-0000-0000-000000000000}"/>
          </ac:spMkLst>
        </pc:spChg>
        <pc:spChg chg="mod">
          <ac:chgData name="Stuart Fain" userId="c71c60d1860bf71b" providerId="LiveId" clId="{6DAB5A5F-08C3-4C88-B524-68DC8AF1A303}" dt="2025-02-09T00:14:38.179" v="736" actId="404"/>
          <ac:spMkLst>
            <pc:docMk/>
            <pc:sldMk cId="2695284801" sldId="1809"/>
            <ac:spMk id="3" creationId="{00000000-0000-0000-0000-000000000000}"/>
          </ac:spMkLst>
        </pc:spChg>
      </pc:sldChg>
      <pc:sldChg chg="del">
        <pc:chgData name="Stuart Fain" userId="c71c60d1860bf71b" providerId="LiveId" clId="{6DAB5A5F-08C3-4C88-B524-68DC8AF1A303}" dt="2025-02-09T00:11:23.110" v="711" actId="47"/>
        <pc:sldMkLst>
          <pc:docMk/>
          <pc:sldMk cId="9584150" sldId="1810"/>
        </pc:sldMkLst>
      </pc:sldChg>
      <pc:sldChg chg="modSp mod">
        <pc:chgData name="Stuart Fain" userId="c71c60d1860bf71b" providerId="LiveId" clId="{6DAB5A5F-08C3-4C88-B524-68DC8AF1A303}" dt="2025-02-09T00:16:24.256" v="741" actId="21"/>
        <pc:sldMkLst>
          <pc:docMk/>
          <pc:sldMk cId="1169020901" sldId="1811"/>
        </pc:sldMkLst>
        <pc:spChg chg="mod">
          <ac:chgData name="Stuart Fain" userId="c71c60d1860bf71b" providerId="LiveId" clId="{6DAB5A5F-08C3-4C88-B524-68DC8AF1A303}" dt="2025-02-09T00:12:07.528" v="716" actId="14100"/>
          <ac:spMkLst>
            <pc:docMk/>
            <pc:sldMk cId="1169020901" sldId="1811"/>
            <ac:spMk id="2" creationId="{00000000-0000-0000-0000-000000000000}"/>
          </ac:spMkLst>
        </pc:spChg>
        <pc:spChg chg="mod">
          <ac:chgData name="Stuart Fain" userId="c71c60d1860bf71b" providerId="LiveId" clId="{6DAB5A5F-08C3-4C88-B524-68DC8AF1A303}" dt="2025-02-09T00:16:24.256" v="741" actId="21"/>
          <ac:spMkLst>
            <pc:docMk/>
            <pc:sldMk cId="1169020901" sldId="1811"/>
            <ac:spMk id="3" creationId="{00000000-0000-0000-0000-000000000000}"/>
          </ac:spMkLst>
        </pc:spChg>
      </pc:sldChg>
      <pc:sldChg chg="modSp mod">
        <pc:chgData name="Stuart Fain" userId="c71c60d1860bf71b" providerId="LiveId" clId="{6DAB5A5F-08C3-4C88-B524-68DC8AF1A303}" dt="2025-02-09T00:16:36.189" v="743" actId="21"/>
        <pc:sldMkLst>
          <pc:docMk/>
          <pc:sldMk cId="2826508765" sldId="1812"/>
        </pc:sldMkLst>
        <pc:spChg chg="mod">
          <ac:chgData name="Stuart Fain" userId="c71c60d1860bf71b" providerId="LiveId" clId="{6DAB5A5F-08C3-4C88-B524-68DC8AF1A303}" dt="2025-02-09T00:12:23.499" v="720" actId="14100"/>
          <ac:spMkLst>
            <pc:docMk/>
            <pc:sldMk cId="2826508765" sldId="1812"/>
            <ac:spMk id="2" creationId="{00000000-0000-0000-0000-000000000000}"/>
          </ac:spMkLst>
        </pc:spChg>
        <pc:spChg chg="mod">
          <ac:chgData name="Stuart Fain" userId="c71c60d1860bf71b" providerId="LiveId" clId="{6DAB5A5F-08C3-4C88-B524-68DC8AF1A303}" dt="2025-02-09T00:16:36.189" v="743" actId="21"/>
          <ac:spMkLst>
            <pc:docMk/>
            <pc:sldMk cId="2826508765" sldId="1812"/>
            <ac:spMk id="3" creationId="{00000000-0000-0000-0000-000000000000}"/>
          </ac:spMkLst>
        </pc:spChg>
      </pc:sldChg>
      <pc:sldChg chg="modSp add mod">
        <pc:chgData name="Stuart Fain" userId="c71c60d1860bf71b" providerId="LiveId" clId="{6DAB5A5F-08C3-4C88-B524-68DC8AF1A303}" dt="2025-02-08T22:52:53.516" v="46" actId="21"/>
        <pc:sldMkLst>
          <pc:docMk/>
          <pc:sldMk cId="4026867559" sldId="1947"/>
        </pc:sldMkLst>
        <pc:spChg chg="mod">
          <ac:chgData name="Stuart Fain" userId="c71c60d1860bf71b" providerId="LiveId" clId="{6DAB5A5F-08C3-4C88-B524-68DC8AF1A303}" dt="2025-02-08T22:48:14.630" v="18"/>
          <ac:spMkLst>
            <pc:docMk/>
            <pc:sldMk cId="4026867559" sldId="1947"/>
            <ac:spMk id="2" creationId="{C27F54E3-DB09-3AB6-8C89-E1686BC3E02B}"/>
          </ac:spMkLst>
        </pc:spChg>
        <pc:spChg chg="mod">
          <ac:chgData name="Stuart Fain" userId="c71c60d1860bf71b" providerId="LiveId" clId="{6DAB5A5F-08C3-4C88-B524-68DC8AF1A303}" dt="2025-02-08T22:52:53.516" v="46" actId="21"/>
          <ac:spMkLst>
            <pc:docMk/>
            <pc:sldMk cId="4026867559" sldId="1947"/>
            <ac:spMk id="3" creationId="{33BC88E2-8FA0-29DE-27EB-C6A75789463B}"/>
          </ac:spMkLst>
        </pc:spChg>
      </pc:sldChg>
      <pc:sldChg chg="modSp add mod">
        <pc:chgData name="Stuart Fain" userId="c71c60d1860bf71b" providerId="LiveId" clId="{6DAB5A5F-08C3-4C88-B524-68DC8AF1A303}" dt="2025-02-08T22:53:10.634" v="48" actId="21"/>
        <pc:sldMkLst>
          <pc:docMk/>
          <pc:sldMk cId="2152532979" sldId="1948"/>
        </pc:sldMkLst>
        <pc:spChg chg="mod">
          <ac:chgData name="Stuart Fain" userId="c71c60d1860bf71b" providerId="LiveId" clId="{6DAB5A5F-08C3-4C88-B524-68DC8AF1A303}" dt="2025-02-08T22:53:10.634" v="48" actId="21"/>
          <ac:spMkLst>
            <pc:docMk/>
            <pc:sldMk cId="2152532979" sldId="1948"/>
            <ac:spMk id="3" creationId="{30D0115D-A801-7B63-2CB1-0BB9CD78F5FC}"/>
          </ac:spMkLst>
        </pc:spChg>
      </pc:sldChg>
      <pc:sldChg chg="modSp add mod">
        <pc:chgData name="Stuart Fain" userId="c71c60d1860bf71b" providerId="LiveId" clId="{6DAB5A5F-08C3-4C88-B524-68DC8AF1A303}" dt="2025-02-08T22:53:24.584" v="50" actId="21"/>
        <pc:sldMkLst>
          <pc:docMk/>
          <pc:sldMk cId="657312935" sldId="1949"/>
        </pc:sldMkLst>
        <pc:spChg chg="mod">
          <ac:chgData name="Stuart Fain" userId="c71c60d1860bf71b" providerId="LiveId" clId="{6DAB5A5F-08C3-4C88-B524-68DC8AF1A303}" dt="2025-02-08T22:53:24.584" v="50" actId="21"/>
          <ac:spMkLst>
            <pc:docMk/>
            <pc:sldMk cId="657312935" sldId="1949"/>
            <ac:spMk id="3" creationId="{7D9B5344-1891-4A97-8C18-A19303F0A537}"/>
          </ac:spMkLst>
        </pc:spChg>
      </pc:sldChg>
      <pc:sldChg chg="modSp add mod">
        <pc:chgData name="Stuart Fain" userId="c71c60d1860bf71b" providerId="LiveId" clId="{6DAB5A5F-08C3-4C88-B524-68DC8AF1A303}" dt="2025-02-08T22:53:31.118" v="51"/>
        <pc:sldMkLst>
          <pc:docMk/>
          <pc:sldMk cId="1654817010" sldId="1950"/>
        </pc:sldMkLst>
        <pc:spChg chg="mod">
          <ac:chgData name="Stuart Fain" userId="c71c60d1860bf71b" providerId="LiveId" clId="{6DAB5A5F-08C3-4C88-B524-68DC8AF1A303}" dt="2025-02-08T22:53:31.118" v="51"/>
          <ac:spMkLst>
            <pc:docMk/>
            <pc:sldMk cId="1654817010" sldId="1950"/>
            <ac:spMk id="3" creationId="{30BA1DEA-29B9-5434-075A-FB42CCB4A51B}"/>
          </ac:spMkLst>
        </pc:spChg>
      </pc:sldChg>
      <pc:sldChg chg="modSp add del mod">
        <pc:chgData name="Stuart Fain" userId="c71c60d1860bf71b" providerId="LiveId" clId="{6DAB5A5F-08C3-4C88-B524-68DC8AF1A303}" dt="2025-02-08T23:11:35.616" v="103" actId="47"/>
        <pc:sldMkLst>
          <pc:docMk/>
          <pc:sldMk cId="313196689" sldId="1951"/>
        </pc:sldMkLst>
        <pc:spChg chg="mod">
          <ac:chgData name="Stuart Fain" userId="c71c60d1860bf71b" providerId="LiveId" clId="{6DAB5A5F-08C3-4C88-B524-68DC8AF1A303}" dt="2025-02-08T23:08:28.387" v="70" actId="14100"/>
          <ac:spMkLst>
            <pc:docMk/>
            <pc:sldMk cId="313196689" sldId="1951"/>
            <ac:spMk id="3" creationId="{E4021FBF-5EBE-272B-443E-39416075E3DB}"/>
          </ac:spMkLst>
        </pc:spChg>
        <pc:spChg chg="mod">
          <ac:chgData name="Stuart Fain" userId="c71c60d1860bf71b" providerId="LiveId" clId="{6DAB5A5F-08C3-4C88-B524-68DC8AF1A303}" dt="2025-02-08T23:08:24.356" v="69" actId="14100"/>
          <ac:spMkLst>
            <pc:docMk/>
            <pc:sldMk cId="313196689" sldId="1951"/>
            <ac:spMk id="4" creationId="{7DC71580-BCA3-FE9F-4EF8-690A210F5CB7}"/>
          </ac:spMkLst>
        </pc:spChg>
      </pc:sldChg>
      <pc:sldChg chg="add del">
        <pc:chgData name="Stuart Fain" userId="c71c60d1860bf71b" providerId="LiveId" clId="{6DAB5A5F-08C3-4C88-B524-68DC8AF1A303}" dt="2025-02-08T22:53:35.199" v="52" actId="47"/>
        <pc:sldMkLst>
          <pc:docMk/>
          <pc:sldMk cId="1074463664" sldId="1951"/>
        </pc:sldMkLst>
      </pc:sldChg>
      <pc:sldChg chg="add del">
        <pc:chgData name="Stuart Fain" userId="c71c60d1860bf71b" providerId="LiveId" clId="{6DAB5A5F-08C3-4C88-B524-68DC8AF1A303}" dt="2025-02-08T23:21:59.635" v="230" actId="47"/>
        <pc:sldMkLst>
          <pc:docMk/>
          <pc:sldMk cId="1735355918" sldId="1952"/>
        </pc:sldMkLst>
      </pc:sldChg>
      <pc:sldChg chg="add del">
        <pc:chgData name="Stuart Fain" userId="c71c60d1860bf71b" providerId="LiveId" clId="{6DAB5A5F-08C3-4C88-B524-68DC8AF1A303}" dt="2025-02-08T22:53:36.223" v="53" actId="47"/>
        <pc:sldMkLst>
          <pc:docMk/>
          <pc:sldMk cId="2935653350" sldId="1952"/>
        </pc:sldMkLst>
      </pc:sldChg>
      <pc:sldChg chg="add del">
        <pc:chgData name="Stuart Fain" userId="c71c60d1860bf71b" providerId="LiveId" clId="{6DAB5A5F-08C3-4C88-B524-68DC8AF1A303}" dt="2025-02-08T22:53:39.418" v="54" actId="47"/>
        <pc:sldMkLst>
          <pc:docMk/>
          <pc:sldMk cId="1224310980" sldId="1953"/>
        </pc:sldMkLst>
      </pc:sldChg>
      <pc:sldChg chg="add del">
        <pc:chgData name="Stuart Fain" userId="c71c60d1860bf71b" providerId="LiveId" clId="{6DAB5A5F-08C3-4C88-B524-68DC8AF1A303}" dt="2025-02-08T23:22:00.643" v="231" actId="47"/>
        <pc:sldMkLst>
          <pc:docMk/>
          <pc:sldMk cId="3344771768" sldId="1953"/>
        </pc:sldMkLst>
      </pc:sldChg>
      <pc:sldChg chg="add del">
        <pc:chgData name="Stuart Fain" userId="c71c60d1860bf71b" providerId="LiveId" clId="{6DAB5A5F-08C3-4C88-B524-68DC8AF1A303}" dt="2025-02-08T22:53:41.484" v="55" actId="47"/>
        <pc:sldMkLst>
          <pc:docMk/>
          <pc:sldMk cId="2299812302" sldId="1954"/>
        </pc:sldMkLst>
      </pc:sldChg>
      <pc:sldChg chg="add del">
        <pc:chgData name="Stuart Fain" userId="c71c60d1860bf71b" providerId="LiveId" clId="{6DAB5A5F-08C3-4C88-B524-68DC8AF1A303}" dt="2025-02-08T23:22:01.856" v="232" actId="47"/>
        <pc:sldMkLst>
          <pc:docMk/>
          <pc:sldMk cId="2426172134" sldId="1954"/>
        </pc:sldMkLst>
      </pc:sldChg>
      <pc:sldChg chg="add del">
        <pc:chgData name="Stuart Fain" userId="c71c60d1860bf71b" providerId="LiveId" clId="{6DAB5A5F-08C3-4C88-B524-68DC8AF1A303}" dt="2025-02-08T22:54:27.392" v="61"/>
        <pc:sldMkLst>
          <pc:docMk/>
          <pc:sldMk cId="1678047198" sldId="1955"/>
        </pc:sldMkLst>
      </pc:sldChg>
      <pc:sldChg chg="modSp add mod">
        <pc:chgData name="Stuart Fain" userId="c71c60d1860bf71b" providerId="LiveId" clId="{6DAB5A5F-08C3-4C88-B524-68DC8AF1A303}" dt="2025-02-08T22:57:33.813" v="66" actId="255"/>
        <pc:sldMkLst>
          <pc:docMk/>
          <pc:sldMk cId="3435858524" sldId="1955"/>
        </pc:sldMkLst>
        <pc:spChg chg="mod">
          <ac:chgData name="Stuart Fain" userId="c71c60d1860bf71b" providerId="LiveId" clId="{6DAB5A5F-08C3-4C88-B524-68DC8AF1A303}" dt="2025-02-08T22:57:33.813" v="66" actId="255"/>
          <ac:spMkLst>
            <pc:docMk/>
            <pc:sldMk cId="3435858524" sldId="1955"/>
            <ac:spMk id="3" creationId="{63D46863-FE0E-2792-2DEF-04529E241036}"/>
          </ac:spMkLst>
        </pc:spChg>
      </pc:sldChg>
      <pc:sldChg chg="modSp add mod modTransition">
        <pc:chgData name="Stuart Fain" userId="c71c60d1860bf71b" providerId="LiveId" clId="{6DAB5A5F-08C3-4C88-B524-68DC8AF1A303}" dt="2025-02-08T23:11:23.187" v="102"/>
        <pc:sldMkLst>
          <pc:docMk/>
          <pc:sldMk cId="448287294" sldId="1956"/>
        </pc:sldMkLst>
        <pc:spChg chg="mod">
          <ac:chgData name="Stuart Fain" userId="c71c60d1860bf71b" providerId="LiveId" clId="{6DAB5A5F-08C3-4C88-B524-68DC8AF1A303}" dt="2025-02-08T23:10:54.979" v="101" actId="255"/>
          <ac:spMkLst>
            <pc:docMk/>
            <pc:sldMk cId="448287294" sldId="1956"/>
            <ac:spMk id="2" creationId="{33812439-8485-22A4-D14F-D632DA159A83}"/>
          </ac:spMkLst>
        </pc:spChg>
        <pc:spChg chg="mod">
          <ac:chgData name="Stuart Fain" userId="c71c60d1860bf71b" providerId="LiveId" clId="{6DAB5A5F-08C3-4C88-B524-68DC8AF1A303}" dt="2025-02-08T23:10:38.289" v="100" actId="403"/>
          <ac:spMkLst>
            <pc:docMk/>
            <pc:sldMk cId="448287294" sldId="1956"/>
            <ac:spMk id="3" creationId="{C01C69FD-BC48-5BDE-9868-E2A5A9917EF1}"/>
          </ac:spMkLst>
        </pc:spChg>
      </pc:sldChg>
      <pc:sldChg chg="modSp add mod">
        <pc:chgData name="Stuart Fain" userId="c71c60d1860bf71b" providerId="LiveId" clId="{6DAB5A5F-08C3-4C88-B524-68DC8AF1A303}" dt="2025-02-08T23:14:13.778" v="179" actId="255"/>
        <pc:sldMkLst>
          <pc:docMk/>
          <pc:sldMk cId="2417484384" sldId="1957"/>
        </pc:sldMkLst>
        <pc:spChg chg="mod">
          <ac:chgData name="Stuart Fain" userId="c71c60d1860bf71b" providerId="LiveId" clId="{6DAB5A5F-08C3-4C88-B524-68DC8AF1A303}" dt="2025-02-08T23:12:26.944" v="160"/>
          <ac:spMkLst>
            <pc:docMk/>
            <pc:sldMk cId="2417484384" sldId="1957"/>
            <ac:spMk id="2" creationId="{2C1844D7-C64D-FAB6-4AD9-BC13CFCE3F94}"/>
          </ac:spMkLst>
        </pc:spChg>
        <pc:spChg chg="mod">
          <ac:chgData name="Stuart Fain" userId="c71c60d1860bf71b" providerId="LiveId" clId="{6DAB5A5F-08C3-4C88-B524-68DC8AF1A303}" dt="2025-02-08T23:14:13.778" v="179" actId="255"/>
          <ac:spMkLst>
            <pc:docMk/>
            <pc:sldMk cId="2417484384" sldId="1957"/>
            <ac:spMk id="3" creationId="{8394107E-C5DB-1673-5DE7-A0F86953F84A}"/>
          </ac:spMkLst>
        </pc:spChg>
      </pc:sldChg>
      <pc:sldChg chg="modSp add mod modTransition">
        <pc:chgData name="Stuart Fain" userId="c71c60d1860bf71b" providerId="LiveId" clId="{6DAB5A5F-08C3-4C88-B524-68DC8AF1A303}" dt="2025-02-08T23:14:20.437" v="180" actId="255"/>
        <pc:sldMkLst>
          <pc:docMk/>
          <pc:sldMk cId="2149264375" sldId="1958"/>
        </pc:sldMkLst>
        <pc:spChg chg="mod">
          <ac:chgData name="Stuart Fain" userId="c71c60d1860bf71b" providerId="LiveId" clId="{6DAB5A5F-08C3-4C88-B524-68DC8AF1A303}" dt="2025-02-08T23:13:47.967" v="172" actId="14100"/>
          <ac:spMkLst>
            <pc:docMk/>
            <pc:sldMk cId="2149264375" sldId="1958"/>
            <ac:spMk id="2" creationId="{B700B19B-7B39-DC5E-22F1-A0D78145EBBF}"/>
          </ac:spMkLst>
        </pc:spChg>
        <pc:spChg chg="mod">
          <ac:chgData name="Stuart Fain" userId="c71c60d1860bf71b" providerId="LiveId" clId="{6DAB5A5F-08C3-4C88-B524-68DC8AF1A303}" dt="2025-02-08T23:14:20.437" v="180" actId="255"/>
          <ac:spMkLst>
            <pc:docMk/>
            <pc:sldMk cId="2149264375" sldId="1958"/>
            <ac:spMk id="3" creationId="{373C088A-94B2-53D5-42DD-A4FFD81C5A4E}"/>
          </ac:spMkLst>
        </pc:spChg>
      </pc:sldChg>
      <pc:sldChg chg="modSp add mod">
        <pc:chgData name="Stuart Fain" userId="c71c60d1860bf71b" providerId="LiveId" clId="{6DAB5A5F-08C3-4C88-B524-68DC8AF1A303}" dt="2025-02-08T23:18:17.897" v="204" actId="14100"/>
        <pc:sldMkLst>
          <pc:docMk/>
          <pc:sldMk cId="1113625232" sldId="1959"/>
        </pc:sldMkLst>
        <pc:spChg chg="mod">
          <ac:chgData name="Stuart Fain" userId="c71c60d1860bf71b" providerId="LiveId" clId="{6DAB5A5F-08C3-4C88-B524-68DC8AF1A303}" dt="2025-02-08T23:15:44.812" v="188"/>
          <ac:spMkLst>
            <pc:docMk/>
            <pc:sldMk cId="1113625232" sldId="1959"/>
            <ac:spMk id="2" creationId="{E9747C9A-7E61-53D6-06B7-57C3B7B47C38}"/>
          </ac:spMkLst>
        </pc:spChg>
        <pc:spChg chg="mod">
          <ac:chgData name="Stuart Fain" userId="c71c60d1860bf71b" providerId="LiveId" clId="{6DAB5A5F-08C3-4C88-B524-68DC8AF1A303}" dt="2025-02-08T23:18:17.897" v="204" actId="14100"/>
          <ac:spMkLst>
            <pc:docMk/>
            <pc:sldMk cId="1113625232" sldId="1959"/>
            <ac:spMk id="3" creationId="{DAC38D60-2405-1704-4A4E-375D5A655B74}"/>
          </ac:spMkLst>
        </pc:spChg>
      </pc:sldChg>
      <pc:sldChg chg="modSp add mod">
        <pc:chgData name="Stuart Fain" userId="c71c60d1860bf71b" providerId="LiveId" clId="{6DAB5A5F-08C3-4C88-B524-68DC8AF1A303}" dt="2025-02-08T23:18:46.267" v="211" actId="403"/>
        <pc:sldMkLst>
          <pc:docMk/>
          <pc:sldMk cId="2463636611" sldId="1960"/>
        </pc:sldMkLst>
        <pc:spChg chg="mod">
          <ac:chgData name="Stuart Fain" userId="c71c60d1860bf71b" providerId="LiveId" clId="{6DAB5A5F-08C3-4C88-B524-68DC8AF1A303}" dt="2025-02-08T23:15:52.566" v="189"/>
          <ac:spMkLst>
            <pc:docMk/>
            <pc:sldMk cId="2463636611" sldId="1960"/>
            <ac:spMk id="2" creationId="{F5D54C56-0B37-4FFB-94F9-3E4625C4D826}"/>
          </ac:spMkLst>
        </pc:spChg>
        <pc:spChg chg="mod">
          <ac:chgData name="Stuart Fain" userId="c71c60d1860bf71b" providerId="LiveId" clId="{6DAB5A5F-08C3-4C88-B524-68DC8AF1A303}" dt="2025-02-08T23:18:46.267" v="211" actId="403"/>
          <ac:spMkLst>
            <pc:docMk/>
            <pc:sldMk cId="2463636611" sldId="1960"/>
            <ac:spMk id="3" creationId="{C95A0870-53DC-24DD-393E-C563286E625F}"/>
          </ac:spMkLst>
        </pc:spChg>
      </pc:sldChg>
      <pc:sldChg chg="modSp add mod">
        <pc:chgData name="Stuart Fain" userId="c71c60d1860bf71b" providerId="LiveId" clId="{6DAB5A5F-08C3-4C88-B524-68DC8AF1A303}" dt="2025-02-08T23:21:24.172" v="228" actId="255"/>
        <pc:sldMkLst>
          <pc:docMk/>
          <pc:sldMk cId="1124595725" sldId="1961"/>
        </pc:sldMkLst>
        <pc:spChg chg="mod">
          <ac:chgData name="Stuart Fain" userId="c71c60d1860bf71b" providerId="LiveId" clId="{6DAB5A5F-08C3-4C88-B524-68DC8AF1A303}" dt="2025-02-08T23:20:01.303" v="216" actId="20577"/>
          <ac:spMkLst>
            <pc:docMk/>
            <pc:sldMk cId="1124595725" sldId="1961"/>
            <ac:spMk id="2" creationId="{4DEE687D-E83A-99B1-0FBC-A14C51AD8C64}"/>
          </ac:spMkLst>
        </pc:spChg>
        <pc:spChg chg="mod">
          <ac:chgData name="Stuart Fain" userId="c71c60d1860bf71b" providerId="LiveId" clId="{6DAB5A5F-08C3-4C88-B524-68DC8AF1A303}" dt="2025-02-08T23:21:24.172" v="228" actId="255"/>
          <ac:spMkLst>
            <pc:docMk/>
            <pc:sldMk cId="1124595725" sldId="1961"/>
            <ac:spMk id="3" creationId="{C927D3B6-1610-C878-D96A-241A3831A708}"/>
          </ac:spMkLst>
        </pc:spChg>
      </pc:sldChg>
      <pc:sldChg chg="modSp add mod">
        <pc:chgData name="Stuart Fain" userId="c71c60d1860bf71b" providerId="LiveId" clId="{6DAB5A5F-08C3-4C88-B524-68DC8AF1A303}" dt="2025-02-08T23:21:31.845" v="229" actId="255"/>
        <pc:sldMkLst>
          <pc:docMk/>
          <pc:sldMk cId="2709728556" sldId="1962"/>
        </pc:sldMkLst>
        <pc:spChg chg="mod">
          <ac:chgData name="Stuart Fain" userId="c71c60d1860bf71b" providerId="LiveId" clId="{6DAB5A5F-08C3-4C88-B524-68DC8AF1A303}" dt="2025-02-08T23:20:08.962" v="217"/>
          <ac:spMkLst>
            <pc:docMk/>
            <pc:sldMk cId="2709728556" sldId="1962"/>
            <ac:spMk id="2" creationId="{061EACF6-E142-B9E3-72A4-6B53B56FE212}"/>
          </ac:spMkLst>
        </pc:spChg>
        <pc:spChg chg="mod">
          <ac:chgData name="Stuart Fain" userId="c71c60d1860bf71b" providerId="LiveId" clId="{6DAB5A5F-08C3-4C88-B524-68DC8AF1A303}" dt="2025-02-08T23:21:31.845" v="229" actId="255"/>
          <ac:spMkLst>
            <pc:docMk/>
            <pc:sldMk cId="2709728556" sldId="1962"/>
            <ac:spMk id="3" creationId="{DBD506D1-D9A0-34CB-361E-EF0312E9773D}"/>
          </ac:spMkLst>
        </pc:spChg>
      </pc:sldChg>
      <pc:sldChg chg="modSp add del mod">
        <pc:chgData name="Stuart Fain" userId="c71c60d1860bf71b" providerId="LiveId" clId="{6DAB5A5F-08C3-4C88-B524-68DC8AF1A303}" dt="2025-02-09T01:06:02.882" v="882" actId="47"/>
        <pc:sldMkLst>
          <pc:docMk/>
          <pc:sldMk cId="1466896268" sldId="1963"/>
        </pc:sldMkLst>
        <pc:spChg chg="mod">
          <ac:chgData name="Stuart Fain" userId="c71c60d1860bf71b" providerId="LiveId" clId="{6DAB5A5F-08C3-4C88-B524-68DC8AF1A303}" dt="2025-02-09T00:56:33.687" v="792" actId="113"/>
          <ac:spMkLst>
            <pc:docMk/>
            <pc:sldMk cId="1466896268" sldId="1963"/>
            <ac:spMk id="3" creationId="{88B8BEE8-15E0-DD4C-50CB-2D23B8D4B00F}"/>
          </ac:spMkLst>
        </pc:spChg>
      </pc:sldChg>
      <pc:sldChg chg="addSp delSp modSp add mod">
        <pc:chgData name="Stuart Fain" userId="c71c60d1860bf71b" providerId="LiveId" clId="{6DAB5A5F-08C3-4C88-B524-68DC8AF1A303}" dt="2025-02-09T01:05:57.314" v="881" actId="403"/>
        <pc:sldMkLst>
          <pc:docMk/>
          <pc:sldMk cId="993550778" sldId="1964"/>
        </pc:sldMkLst>
        <pc:spChg chg="del">
          <ac:chgData name="Stuart Fain" userId="c71c60d1860bf71b" providerId="LiveId" clId="{6DAB5A5F-08C3-4C88-B524-68DC8AF1A303}" dt="2025-02-09T01:05:20.595" v="871" actId="478"/>
          <ac:spMkLst>
            <pc:docMk/>
            <pc:sldMk cId="993550778" sldId="1964"/>
            <ac:spMk id="3" creationId="{950C2458-CADF-9942-5411-542E44C9DE7D}"/>
          </ac:spMkLst>
        </pc:spChg>
        <pc:spChg chg="mod">
          <ac:chgData name="Stuart Fain" userId="c71c60d1860bf71b" providerId="LiveId" clId="{6DAB5A5F-08C3-4C88-B524-68DC8AF1A303}" dt="2025-02-09T01:05:57.314" v="881" actId="403"/>
          <ac:spMkLst>
            <pc:docMk/>
            <pc:sldMk cId="993550778" sldId="1964"/>
            <ac:spMk id="4" creationId="{1916318C-6E23-15F7-8B1E-0E168A9B8EEF}"/>
          </ac:spMkLst>
        </pc:spChg>
        <pc:spChg chg="add del mod">
          <ac:chgData name="Stuart Fain" userId="c71c60d1860bf71b" providerId="LiveId" clId="{6DAB5A5F-08C3-4C88-B524-68DC8AF1A303}" dt="2025-02-09T01:05:28.031" v="872" actId="478"/>
          <ac:spMkLst>
            <pc:docMk/>
            <pc:sldMk cId="993550778" sldId="1964"/>
            <ac:spMk id="5" creationId="{E7CB926B-4DBE-89D3-217C-1FBA6CC03154}"/>
          </ac:spMkLst>
        </pc:spChg>
      </pc:sldChg>
      <pc:sldChg chg="modSp add del">
        <pc:chgData name="Stuart Fain" userId="c71c60d1860bf71b" providerId="LiveId" clId="{6DAB5A5F-08C3-4C88-B524-68DC8AF1A303}" dt="2025-02-09T01:05:09.909" v="869" actId="2696"/>
        <pc:sldMkLst>
          <pc:docMk/>
          <pc:sldMk cId="2445625036" sldId="1964"/>
        </pc:sldMkLst>
        <pc:spChg chg="mod">
          <ac:chgData name="Stuart Fain" userId="c71c60d1860bf71b" providerId="LiveId" clId="{6DAB5A5F-08C3-4C88-B524-68DC8AF1A303}" dt="2025-02-08T23:30:29.517" v="275" actId="20577"/>
          <ac:spMkLst>
            <pc:docMk/>
            <pc:sldMk cId="2445625036" sldId="1964"/>
            <ac:spMk id="4" creationId="{1916318C-6E23-15F7-8B1E-0E168A9B8EEF}"/>
          </ac:spMkLst>
        </pc:spChg>
      </pc:sldChg>
      <pc:sldChg chg="modSp add mod">
        <pc:chgData name="Stuart Fain" userId="c71c60d1860bf71b" providerId="LiveId" clId="{6DAB5A5F-08C3-4C88-B524-68DC8AF1A303}" dt="2025-02-09T00:43:36.126" v="781" actId="14100"/>
        <pc:sldMkLst>
          <pc:docMk/>
          <pc:sldMk cId="2526554621" sldId="1965"/>
        </pc:sldMkLst>
        <pc:spChg chg="mod">
          <ac:chgData name="Stuart Fain" userId="c71c60d1860bf71b" providerId="LiveId" clId="{6DAB5A5F-08C3-4C88-B524-68DC8AF1A303}" dt="2025-02-09T00:43:33.609" v="780" actId="14100"/>
          <ac:spMkLst>
            <pc:docMk/>
            <pc:sldMk cId="2526554621" sldId="1965"/>
            <ac:spMk id="2" creationId="{6BE321BB-01A2-F74B-91FD-72FFC65C3EA1}"/>
          </ac:spMkLst>
        </pc:spChg>
        <pc:spChg chg="mod">
          <ac:chgData name="Stuart Fain" userId="c71c60d1860bf71b" providerId="LiveId" clId="{6DAB5A5F-08C3-4C88-B524-68DC8AF1A303}" dt="2025-02-09T00:43:36.126" v="781" actId="14100"/>
          <ac:spMkLst>
            <pc:docMk/>
            <pc:sldMk cId="2526554621" sldId="1965"/>
            <ac:spMk id="3" creationId="{9EF8DAF1-4EE3-2A67-76FB-FF0B8A34EE71}"/>
          </ac:spMkLst>
        </pc:spChg>
      </pc:sldChg>
      <pc:sldChg chg="add del">
        <pc:chgData name="Stuart Fain" userId="c71c60d1860bf71b" providerId="LiveId" clId="{6DAB5A5F-08C3-4C88-B524-68DC8AF1A303}" dt="2025-02-09T00:42:08.787" v="769" actId="47"/>
        <pc:sldMkLst>
          <pc:docMk/>
          <pc:sldMk cId="1847344411" sldId="1966"/>
        </pc:sldMkLst>
      </pc:sldChg>
      <pc:sldChg chg="modSp add mod">
        <pc:chgData name="Stuart Fain" userId="c71c60d1860bf71b" providerId="LiveId" clId="{6DAB5A5F-08C3-4C88-B524-68DC8AF1A303}" dt="2025-02-09T01:02:36.059" v="838" actId="21"/>
        <pc:sldMkLst>
          <pc:docMk/>
          <pc:sldMk cId="2587628635" sldId="1967"/>
        </pc:sldMkLst>
        <pc:spChg chg="mod">
          <ac:chgData name="Stuart Fain" userId="c71c60d1860bf71b" providerId="LiveId" clId="{6DAB5A5F-08C3-4C88-B524-68DC8AF1A303}" dt="2025-02-09T01:01:33.344" v="827" actId="14100"/>
          <ac:spMkLst>
            <pc:docMk/>
            <pc:sldMk cId="2587628635" sldId="1967"/>
            <ac:spMk id="2" creationId="{C0216B55-59E4-E748-3E85-D059BFC1A49A}"/>
          </ac:spMkLst>
        </pc:spChg>
        <pc:spChg chg="mod">
          <ac:chgData name="Stuart Fain" userId="c71c60d1860bf71b" providerId="LiveId" clId="{6DAB5A5F-08C3-4C88-B524-68DC8AF1A303}" dt="2025-02-09T01:02:36.059" v="838" actId="21"/>
          <ac:spMkLst>
            <pc:docMk/>
            <pc:sldMk cId="2587628635" sldId="1967"/>
            <ac:spMk id="3" creationId="{A415A569-8B54-E138-E596-6E03E6FD3AC4}"/>
          </ac:spMkLst>
        </pc:spChg>
      </pc:sldChg>
      <pc:sldChg chg="modSp add mod">
        <pc:chgData name="Stuart Fain" userId="c71c60d1860bf71b" providerId="LiveId" clId="{6DAB5A5F-08C3-4C88-B524-68DC8AF1A303}" dt="2025-02-09T01:02:41.405" v="839"/>
        <pc:sldMkLst>
          <pc:docMk/>
          <pc:sldMk cId="928811273" sldId="1968"/>
        </pc:sldMkLst>
        <pc:spChg chg="mod">
          <ac:chgData name="Stuart Fain" userId="c71c60d1860bf71b" providerId="LiveId" clId="{6DAB5A5F-08C3-4C88-B524-68DC8AF1A303}" dt="2025-02-09T01:01:50.491" v="831" actId="14100"/>
          <ac:spMkLst>
            <pc:docMk/>
            <pc:sldMk cId="928811273" sldId="1968"/>
            <ac:spMk id="2" creationId="{492D1AB6-5A7B-7BA1-8A68-B96407DEB525}"/>
          </ac:spMkLst>
        </pc:spChg>
        <pc:spChg chg="mod">
          <ac:chgData name="Stuart Fain" userId="c71c60d1860bf71b" providerId="LiveId" clId="{6DAB5A5F-08C3-4C88-B524-68DC8AF1A303}" dt="2025-02-09T01:02:41.405" v="839"/>
          <ac:spMkLst>
            <pc:docMk/>
            <pc:sldMk cId="928811273" sldId="1968"/>
            <ac:spMk id="3" creationId="{62954FDF-18CE-31C9-036B-515107DBB47B}"/>
          </ac:spMkLst>
        </pc:spChg>
      </pc:sldChg>
      <pc:sldChg chg="modSp add mod">
        <pc:chgData name="Stuart Fain" userId="c71c60d1860bf71b" providerId="LiveId" clId="{6DAB5A5F-08C3-4C88-B524-68DC8AF1A303}" dt="2025-02-08T23:45:13.173" v="612" actId="255"/>
        <pc:sldMkLst>
          <pc:docMk/>
          <pc:sldMk cId="3993969294" sldId="1969"/>
        </pc:sldMkLst>
        <pc:spChg chg="mod">
          <ac:chgData name="Stuart Fain" userId="c71c60d1860bf71b" providerId="LiveId" clId="{6DAB5A5F-08C3-4C88-B524-68DC8AF1A303}" dt="2025-02-08T23:39:28.854" v="577" actId="14100"/>
          <ac:spMkLst>
            <pc:docMk/>
            <pc:sldMk cId="3993969294" sldId="1969"/>
            <ac:spMk id="2" creationId="{5B82DE03-5F3A-047D-736B-18C8468A322E}"/>
          </ac:spMkLst>
        </pc:spChg>
        <pc:spChg chg="mod">
          <ac:chgData name="Stuart Fain" userId="c71c60d1860bf71b" providerId="LiveId" clId="{6DAB5A5F-08C3-4C88-B524-68DC8AF1A303}" dt="2025-02-08T23:45:13.173" v="612" actId="255"/>
          <ac:spMkLst>
            <pc:docMk/>
            <pc:sldMk cId="3993969294" sldId="1969"/>
            <ac:spMk id="3" creationId="{0D3B2252-2E9C-03C7-32EA-A0107E4785D1}"/>
          </ac:spMkLst>
        </pc:spChg>
      </pc:sldChg>
      <pc:sldChg chg="modSp add mod">
        <pc:chgData name="Stuart Fain" userId="c71c60d1860bf71b" providerId="LiveId" clId="{6DAB5A5F-08C3-4C88-B524-68DC8AF1A303}" dt="2025-02-08T23:45:58.722" v="616" actId="403"/>
        <pc:sldMkLst>
          <pc:docMk/>
          <pc:sldMk cId="2865010684" sldId="1970"/>
        </pc:sldMkLst>
        <pc:spChg chg="mod">
          <ac:chgData name="Stuart Fain" userId="c71c60d1860bf71b" providerId="LiveId" clId="{6DAB5A5F-08C3-4C88-B524-68DC8AF1A303}" dt="2025-02-08T23:39:53.658" v="581" actId="14100"/>
          <ac:spMkLst>
            <pc:docMk/>
            <pc:sldMk cId="2865010684" sldId="1970"/>
            <ac:spMk id="2" creationId="{4CD16F7E-1612-2B01-6C90-CD5D52C5200D}"/>
          </ac:spMkLst>
        </pc:spChg>
        <pc:spChg chg="mod">
          <ac:chgData name="Stuart Fain" userId="c71c60d1860bf71b" providerId="LiveId" clId="{6DAB5A5F-08C3-4C88-B524-68DC8AF1A303}" dt="2025-02-08T23:45:58.722" v="616" actId="403"/>
          <ac:spMkLst>
            <pc:docMk/>
            <pc:sldMk cId="2865010684" sldId="1970"/>
            <ac:spMk id="3" creationId="{68A0B0C4-4BB3-7254-8CDD-4AAA3FA79202}"/>
          </ac:spMkLst>
        </pc:spChg>
      </pc:sldChg>
      <pc:sldChg chg="modSp add mod">
        <pc:chgData name="Stuart Fain" userId="c71c60d1860bf71b" providerId="LiveId" clId="{6DAB5A5F-08C3-4C88-B524-68DC8AF1A303}" dt="2025-02-08T23:47:02.639" v="622" actId="403"/>
        <pc:sldMkLst>
          <pc:docMk/>
          <pc:sldMk cId="2886161764" sldId="1971"/>
        </pc:sldMkLst>
        <pc:spChg chg="mod">
          <ac:chgData name="Stuart Fain" userId="c71c60d1860bf71b" providerId="LiveId" clId="{6DAB5A5F-08C3-4C88-B524-68DC8AF1A303}" dt="2025-02-08T23:40:10.366" v="583" actId="14100"/>
          <ac:spMkLst>
            <pc:docMk/>
            <pc:sldMk cId="2886161764" sldId="1971"/>
            <ac:spMk id="2" creationId="{42373CCD-7511-5695-FEA8-923584CCC17B}"/>
          </ac:spMkLst>
        </pc:spChg>
        <pc:spChg chg="mod">
          <ac:chgData name="Stuart Fain" userId="c71c60d1860bf71b" providerId="LiveId" clId="{6DAB5A5F-08C3-4C88-B524-68DC8AF1A303}" dt="2025-02-08T23:47:02.639" v="622" actId="403"/>
          <ac:spMkLst>
            <pc:docMk/>
            <pc:sldMk cId="2886161764" sldId="1971"/>
            <ac:spMk id="3" creationId="{AE4391DF-0698-BF8F-4E3E-1D79D5B808F5}"/>
          </ac:spMkLst>
        </pc:spChg>
      </pc:sldChg>
      <pc:sldChg chg="modSp add mod">
        <pc:chgData name="Stuart Fain" userId="c71c60d1860bf71b" providerId="LiveId" clId="{6DAB5A5F-08C3-4C88-B524-68DC8AF1A303}" dt="2025-02-08T23:47:42.662" v="628" actId="403"/>
        <pc:sldMkLst>
          <pc:docMk/>
          <pc:sldMk cId="3875905683" sldId="1972"/>
        </pc:sldMkLst>
        <pc:spChg chg="mod">
          <ac:chgData name="Stuart Fain" userId="c71c60d1860bf71b" providerId="LiveId" clId="{6DAB5A5F-08C3-4C88-B524-68DC8AF1A303}" dt="2025-02-08T23:40:32.578" v="586" actId="14100"/>
          <ac:spMkLst>
            <pc:docMk/>
            <pc:sldMk cId="3875905683" sldId="1972"/>
            <ac:spMk id="2" creationId="{2DE97645-36E9-0CE0-17F5-35D51D5DDCF4}"/>
          </ac:spMkLst>
        </pc:spChg>
        <pc:spChg chg="mod">
          <ac:chgData name="Stuart Fain" userId="c71c60d1860bf71b" providerId="LiveId" clId="{6DAB5A5F-08C3-4C88-B524-68DC8AF1A303}" dt="2025-02-08T23:47:42.662" v="628" actId="403"/>
          <ac:spMkLst>
            <pc:docMk/>
            <pc:sldMk cId="3875905683" sldId="1972"/>
            <ac:spMk id="3" creationId="{DE8D94A7-8207-3A89-FB67-EE8DB1B2D40C}"/>
          </ac:spMkLst>
        </pc:spChg>
      </pc:sldChg>
      <pc:sldChg chg="modSp add mod">
        <pc:chgData name="Stuart Fain" userId="c71c60d1860bf71b" providerId="LiveId" clId="{6DAB5A5F-08C3-4C88-B524-68DC8AF1A303}" dt="2025-02-08T23:48:43.354" v="633" actId="14100"/>
        <pc:sldMkLst>
          <pc:docMk/>
          <pc:sldMk cId="3125637518" sldId="1973"/>
        </pc:sldMkLst>
        <pc:spChg chg="mod">
          <ac:chgData name="Stuart Fain" userId="c71c60d1860bf71b" providerId="LiveId" clId="{6DAB5A5F-08C3-4C88-B524-68DC8AF1A303}" dt="2025-02-08T23:40:49.190" v="588" actId="14100"/>
          <ac:spMkLst>
            <pc:docMk/>
            <pc:sldMk cId="3125637518" sldId="1973"/>
            <ac:spMk id="2" creationId="{18741B22-E722-0206-C8C2-626DA583421E}"/>
          </ac:spMkLst>
        </pc:spChg>
        <pc:spChg chg="mod">
          <ac:chgData name="Stuart Fain" userId="c71c60d1860bf71b" providerId="LiveId" clId="{6DAB5A5F-08C3-4C88-B524-68DC8AF1A303}" dt="2025-02-08T23:48:43.354" v="633" actId="14100"/>
          <ac:spMkLst>
            <pc:docMk/>
            <pc:sldMk cId="3125637518" sldId="1973"/>
            <ac:spMk id="3" creationId="{9AFA8EE4-5B24-0FF6-50DD-426178C6EC94}"/>
          </ac:spMkLst>
        </pc:spChg>
      </pc:sldChg>
      <pc:sldChg chg="modSp add mod">
        <pc:chgData name="Stuart Fain" userId="c71c60d1860bf71b" providerId="LiveId" clId="{6DAB5A5F-08C3-4C88-B524-68DC8AF1A303}" dt="2025-02-08T23:49:28.480" v="638" actId="403"/>
        <pc:sldMkLst>
          <pc:docMk/>
          <pc:sldMk cId="3646790696" sldId="1974"/>
        </pc:sldMkLst>
        <pc:spChg chg="mod">
          <ac:chgData name="Stuart Fain" userId="c71c60d1860bf71b" providerId="LiveId" clId="{6DAB5A5F-08C3-4C88-B524-68DC8AF1A303}" dt="2025-02-08T23:41:12.587" v="592" actId="14100"/>
          <ac:spMkLst>
            <pc:docMk/>
            <pc:sldMk cId="3646790696" sldId="1974"/>
            <ac:spMk id="2" creationId="{7EFB9F10-2034-8975-034B-A2286FD3E85D}"/>
          </ac:spMkLst>
        </pc:spChg>
        <pc:spChg chg="mod">
          <ac:chgData name="Stuart Fain" userId="c71c60d1860bf71b" providerId="LiveId" clId="{6DAB5A5F-08C3-4C88-B524-68DC8AF1A303}" dt="2025-02-08T23:49:28.480" v="638" actId="403"/>
          <ac:spMkLst>
            <pc:docMk/>
            <pc:sldMk cId="3646790696" sldId="1974"/>
            <ac:spMk id="3" creationId="{79881C21-DAB5-F90D-260D-14B77128B5E6}"/>
          </ac:spMkLst>
        </pc:spChg>
      </pc:sldChg>
      <pc:sldChg chg="modSp add mod">
        <pc:chgData name="Stuart Fain" userId="c71c60d1860bf71b" providerId="LiveId" clId="{6DAB5A5F-08C3-4C88-B524-68DC8AF1A303}" dt="2025-02-08T23:50:23.878" v="643" actId="14100"/>
        <pc:sldMkLst>
          <pc:docMk/>
          <pc:sldMk cId="2832190779" sldId="1975"/>
        </pc:sldMkLst>
        <pc:spChg chg="mod">
          <ac:chgData name="Stuart Fain" userId="c71c60d1860bf71b" providerId="LiveId" clId="{6DAB5A5F-08C3-4C88-B524-68DC8AF1A303}" dt="2025-02-08T23:41:35.738" v="595" actId="14100"/>
          <ac:spMkLst>
            <pc:docMk/>
            <pc:sldMk cId="2832190779" sldId="1975"/>
            <ac:spMk id="2" creationId="{4AA9C786-3754-0CD6-A7FC-721E7614E927}"/>
          </ac:spMkLst>
        </pc:spChg>
        <pc:spChg chg="mod">
          <ac:chgData name="Stuart Fain" userId="c71c60d1860bf71b" providerId="LiveId" clId="{6DAB5A5F-08C3-4C88-B524-68DC8AF1A303}" dt="2025-02-08T23:50:23.878" v="643" actId="14100"/>
          <ac:spMkLst>
            <pc:docMk/>
            <pc:sldMk cId="2832190779" sldId="1975"/>
            <ac:spMk id="3" creationId="{370D9AA7-CFE7-6F79-9663-F068B6997CC8}"/>
          </ac:spMkLst>
        </pc:spChg>
      </pc:sldChg>
      <pc:sldChg chg="modSp add mod">
        <pc:chgData name="Stuart Fain" userId="c71c60d1860bf71b" providerId="LiveId" clId="{6DAB5A5F-08C3-4C88-B524-68DC8AF1A303}" dt="2025-02-09T00:05:41.895" v="692" actId="255"/>
        <pc:sldMkLst>
          <pc:docMk/>
          <pc:sldMk cId="561422032" sldId="1976"/>
        </pc:sldMkLst>
        <pc:spChg chg="mod">
          <ac:chgData name="Stuart Fain" userId="c71c60d1860bf71b" providerId="LiveId" clId="{6DAB5A5F-08C3-4C88-B524-68DC8AF1A303}" dt="2025-02-09T00:05:41.895" v="692" actId="255"/>
          <ac:spMkLst>
            <pc:docMk/>
            <pc:sldMk cId="561422032" sldId="1976"/>
            <ac:spMk id="3" creationId="{22103335-664F-3C18-5719-F2B7FF8CEB2C}"/>
          </ac:spMkLst>
        </pc:spChg>
      </pc:sldChg>
      <pc:sldChg chg="modSp add mod">
        <pc:chgData name="Stuart Fain" userId="c71c60d1860bf71b" providerId="LiveId" clId="{6DAB5A5F-08C3-4C88-B524-68DC8AF1A303}" dt="2025-02-09T00:10:30.195" v="705" actId="6549"/>
        <pc:sldMkLst>
          <pc:docMk/>
          <pc:sldMk cId="3437915574" sldId="1977"/>
        </pc:sldMkLst>
        <pc:spChg chg="mod">
          <ac:chgData name="Stuart Fain" userId="c71c60d1860bf71b" providerId="LiveId" clId="{6DAB5A5F-08C3-4C88-B524-68DC8AF1A303}" dt="2025-02-09T00:10:30.195" v="705" actId="6549"/>
          <ac:spMkLst>
            <pc:docMk/>
            <pc:sldMk cId="3437915574" sldId="1977"/>
            <ac:spMk id="3" creationId="{65882CF2-1D50-A04A-B38B-6281B3C86175}"/>
          </ac:spMkLst>
        </pc:spChg>
        <pc:spChg chg="mod">
          <ac:chgData name="Stuart Fain" userId="c71c60d1860bf71b" providerId="LiveId" clId="{6DAB5A5F-08C3-4C88-B524-68DC8AF1A303}" dt="2025-02-09T00:07:01.544" v="701"/>
          <ac:spMkLst>
            <pc:docMk/>
            <pc:sldMk cId="3437915574" sldId="1977"/>
            <ac:spMk id="4" creationId="{A4279FB3-9D57-FB80-DDFF-3FF57596194E}"/>
          </ac:spMkLst>
        </pc:spChg>
      </pc:sldChg>
      <pc:sldChg chg="modSp add mod">
        <pc:chgData name="Stuart Fain" userId="c71c60d1860bf71b" providerId="LiveId" clId="{6DAB5A5F-08C3-4C88-B524-68DC8AF1A303}" dt="2025-02-09T00:17:20.758" v="748" actId="21"/>
        <pc:sldMkLst>
          <pc:docMk/>
          <pc:sldMk cId="2738139513" sldId="1978"/>
        </pc:sldMkLst>
        <pc:spChg chg="mod">
          <ac:chgData name="Stuart Fain" userId="c71c60d1860bf71b" providerId="LiveId" clId="{6DAB5A5F-08C3-4C88-B524-68DC8AF1A303}" dt="2025-02-09T00:17:20.758" v="748" actId="21"/>
          <ac:spMkLst>
            <pc:docMk/>
            <pc:sldMk cId="2738139513" sldId="1978"/>
            <ac:spMk id="3" creationId="{23FAFF35-EE43-48DF-AD2C-A6F87F1DA62F}"/>
          </ac:spMkLst>
        </pc:spChg>
      </pc:sldChg>
      <pc:sldChg chg="modSp add mod">
        <pc:chgData name="Stuart Fain" userId="c71c60d1860bf71b" providerId="LiveId" clId="{6DAB5A5F-08C3-4C88-B524-68DC8AF1A303}" dt="2025-02-09T00:17:27.404" v="749"/>
        <pc:sldMkLst>
          <pc:docMk/>
          <pc:sldMk cId="2228658758" sldId="1979"/>
        </pc:sldMkLst>
        <pc:spChg chg="mod">
          <ac:chgData name="Stuart Fain" userId="c71c60d1860bf71b" providerId="LiveId" clId="{6DAB5A5F-08C3-4C88-B524-68DC8AF1A303}" dt="2025-02-09T00:17:27.404" v="749"/>
          <ac:spMkLst>
            <pc:docMk/>
            <pc:sldMk cId="2228658758" sldId="1979"/>
            <ac:spMk id="3" creationId="{E1E0489D-4D1F-6297-6A61-FB317671C74E}"/>
          </ac:spMkLst>
        </pc:spChg>
      </pc:sldChg>
      <pc:sldChg chg="modSp add mod">
        <pc:chgData name="Stuart Fain" userId="c71c60d1860bf71b" providerId="LiveId" clId="{6DAB5A5F-08C3-4C88-B524-68DC8AF1A303}" dt="2025-02-09T00:26:50.819" v="765" actId="20577"/>
        <pc:sldMkLst>
          <pc:docMk/>
          <pc:sldMk cId="1314289397" sldId="1980"/>
        </pc:sldMkLst>
        <pc:spChg chg="mod">
          <ac:chgData name="Stuart Fain" userId="c71c60d1860bf71b" providerId="LiveId" clId="{6DAB5A5F-08C3-4C88-B524-68DC8AF1A303}" dt="2025-02-09T00:26:50.819" v="765" actId="20577"/>
          <ac:spMkLst>
            <pc:docMk/>
            <pc:sldMk cId="1314289397" sldId="1980"/>
            <ac:spMk id="3" creationId="{ED006E35-56CB-6906-C67E-D70093D52614}"/>
          </ac:spMkLst>
        </pc:spChg>
        <pc:spChg chg="mod">
          <ac:chgData name="Stuart Fain" userId="c71c60d1860bf71b" providerId="LiveId" clId="{6DAB5A5F-08C3-4C88-B524-68DC8AF1A303}" dt="2025-02-09T00:25:56.745" v="760" actId="14100"/>
          <ac:spMkLst>
            <pc:docMk/>
            <pc:sldMk cId="1314289397" sldId="1980"/>
            <ac:spMk id="4" creationId="{80A0B6D1-21A3-47D3-A99F-263F65319F2F}"/>
          </ac:spMkLst>
        </pc:spChg>
      </pc:sldChg>
      <pc:sldChg chg="modSp add mod modTransition">
        <pc:chgData name="Stuart Fain" userId="c71c60d1860bf71b" providerId="LiveId" clId="{6DAB5A5F-08C3-4C88-B524-68DC8AF1A303}" dt="2025-02-09T00:27:14.721" v="768" actId="14100"/>
        <pc:sldMkLst>
          <pc:docMk/>
          <pc:sldMk cId="500697081" sldId="1981"/>
        </pc:sldMkLst>
        <pc:spChg chg="mod">
          <ac:chgData name="Stuart Fain" userId="c71c60d1860bf71b" providerId="LiveId" clId="{6DAB5A5F-08C3-4C88-B524-68DC8AF1A303}" dt="2025-02-09T00:27:14.721" v="768" actId="14100"/>
          <ac:spMkLst>
            <pc:docMk/>
            <pc:sldMk cId="500697081" sldId="1981"/>
            <ac:spMk id="3" creationId="{341786B7-0864-3FCA-7588-A96CEDBFBDC5}"/>
          </ac:spMkLst>
        </pc:spChg>
      </pc:sldChg>
      <pc:sldChg chg="modSp add mod">
        <pc:chgData name="Stuart Fain" userId="c71c60d1860bf71b" providerId="LiveId" clId="{6DAB5A5F-08C3-4C88-B524-68DC8AF1A303}" dt="2025-02-09T00:59:21.073" v="808" actId="403"/>
        <pc:sldMkLst>
          <pc:docMk/>
          <pc:sldMk cId="1270421673" sldId="1982"/>
        </pc:sldMkLst>
        <pc:spChg chg="mod">
          <ac:chgData name="Stuart Fain" userId="c71c60d1860bf71b" providerId="LiveId" clId="{6DAB5A5F-08C3-4C88-B524-68DC8AF1A303}" dt="2025-02-09T00:59:04.143" v="803" actId="14100"/>
          <ac:spMkLst>
            <pc:docMk/>
            <pc:sldMk cId="1270421673" sldId="1982"/>
            <ac:spMk id="2" creationId="{ABF4F5B2-7571-F76A-2578-EE6A314DC361}"/>
          </ac:spMkLst>
        </pc:spChg>
        <pc:spChg chg="mod">
          <ac:chgData name="Stuart Fain" userId="c71c60d1860bf71b" providerId="LiveId" clId="{6DAB5A5F-08C3-4C88-B524-68DC8AF1A303}" dt="2025-02-09T00:59:21.073" v="808" actId="403"/>
          <ac:spMkLst>
            <pc:docMk/>
            <pc:sldMk cId="1270421673" sldId="1982"/>
            <ac:spMk id="3" creationId="{768DA689-E09B-3E9D-8233-B95936C7D1B1}"/>
          </ac:spMkLst>
        </pc:spChg>
      </pc:sldChg>
      <pc:sldChg chg="modSp add mod">
        <pc:chgData name="Stuart Fain" userId="c71c60d1860bf71b" providerId="LiveId" clId="{6DAB5A5F-08C3-4C88-B524-68DC8AF1A303}" dt="2025-02-09T00:59:58.455" v="815" actId="403"/>
        <pc:sldMkLst>
          <pc:docMk/>
          <pc:sldMk cId="1627451018" sldId="1983"/>
        </pc:sldMkLst>
        <pc:spChg chg="mod">
          <ac:chgData name="Stuart Fain" userId="c71c60d1860bf71b" providerId="LiveId" clId="{6DAB5A5F-08C3-4C88-B524-68DC8AF1A303}" dt="2025-02-09T00:59:39.541" v="810" actId="14100"/>
          <ac:spMkLst>
            <pc:docMk/>
            <pc:sldMk cId="1627451018" sldId="1983"/>
            <ac:spMk id="2" creationId="{BE054E97-2D01-E8B7-7F25-26E26006B480}"/>
          </ac:spMkLst>
        </pc:spChg>
        <pc:spChg chg="mod">
          <ac:chgData name="Stuart Fain" userId="c71c60d1860bf71b" providerId="LiveId" clId="{6DAB5A5F-08C3-4C88-B524-68DC8AF1A303}" dt="2025-02-09T00:59:58.455" v="815" actId="403"/>
          <ac:spMkLst>
            <pc:docMk/>
            <pc:sldMk cId="1627451018" sldId="1983"/>
            <ac:spMk id="3" creationId="{7F6FE4BE-7969-BD0B-80BC-F13D5F476A10}"/>
          </ac:spMkLst>
        </pc:spChg>
      </pc:sldChg>
      <pc:sldChg chg="modSp add mod">
        <pc:chgData name="Stuart Fain" userId="c71c60d1860bf71b" providerId="LiveId" clId="{6DAB5A5F-08C3-4C88-B524-68DC8AF1A303}" dt="2025-02-09T01:00:33.883" v="820" actId="403"/>
        <pc:sldMkLst>
          <pc:docMk/>
          <pc:sldMk cId="1038117868" sldId="1984"/>
        </pc:sldMkLst>
        <pc:spChg chg="mod">
          <ac:chgData name="Stuart Fain" userId="c71c60d1860bf71b" providerId="LiveId" clId="{6DAB5A5F-08C3-4C88-B524-68DC8AF1A303}" dt="2025-02-09T01:00:16.228" v="817" actId="14100"/>
          <ac:spMkLst>
            <pc:docMk/>
            <pc:sldMk cId="1038117868" sldId="1984"/>
            <ac:spMk id="2" creationId="{5FBDE1C5-0653-2E61-3039-F27A6FE2E4FC}"/>
          </ac:spMkLst>
        </pc:spChg>
        <pc:spChg chg="mod">
          <ac:chgData name="Stuart Fain" userId="c71c60d1860bf71b" providerId="LiveId" clId="{6DAB5A5F-08C3-4C88-B524-68DC8AF1A303}" dt="2025-02-09T01:00:33.883" v="820" actId="403"/>
          <ac:spMkLst>
            <pc:docMk/>
            <pc:sldMk cId="1038117868" sldId="1984"/>
            <ac:spMk id="3" creationId="{9537C71E-4A9D-A858-43A3-67E8A9AF3CD0}"/>
          </ac:spMkLst>
        </pc:spChg>
      </pc:sldChg>
      <pc:sldChg chg="modSp add mod">
        <pc:chgData name="Stuart Fain" userId="c71c60d1860bf71b" providerId="LiveId" clId="{6DAB5A5F-08C3-4C88-B524-68DC8AF1A303}" dt="2025-02-09T01:01:17.337" v="825" actId="14100"/>
        <pc:sldMkLst>
          <pc:docMk/>
          <pc:sldMk cId="3943118485" sldId="1985"/>
        </pc:sldMkLst>
        <pc:spChg chg="mod">
          <ac:chgData name="Stuart Fain" userId="c71c60d1860bf71b" providerId="LiveId" clId="{6DAB5A5F-08C3-4C88-B524-68DC8AF1A303}" dt="2025-02-09T01:00:59.437" v="822" actId="14100"/>
          <ac:spMkLst>
            <pc:docMk/>
            <pc:sldMk cId="3943118485" sldId="1985"/>
            <ac:spMk id="2" creationId="{FD187FA4-3955-30F9-E863-0D7B93018155}"/>
          </ac:spMkLst>
        </pc:spChg>
        <pc:spChg chg="mod">
          <ac:chgData name="Stuart Fain" userId="c71c60d1860bf71b" providerId="LiveId" clId="{6DAB5A5F-08C3-4C88-B524-68DC8AF1A303}" dt="2025-02-09T01:01:17.337" v="825" actId="14100"/>
          <ac:spMkLst>
            <pc:docMk/>
            <pc:sldMk cId="3943118485" sldId="1985"/>
            <ac:spMk id="3" creationId="{BBD4FD3F-A701-58B8-6A6D-9C55C8EFB649}"/>
          </ac:spMkLst>
        </pc:spChg>
      </pc:sldChg>
      <pc:sldChg chg="modSp add mod">
        <pc:chgData name="Stuart Fain" userId="c71c60d1860bf71b" providerId="LiveId" clId="{6DAB5A5F-08C3-4C88-B524-68DC8AF1A303}" dt="2025-02-09T01:04:43.112" v="867" actId="404"/>
        <pc:sldMkLst>
          <pc:docMk/>
          <pc:sldMk cId="4011551893" sldId="1986"/>
        </pc:sldMkLst>
        <pc:spChg chg="mod">
          <ac:chgData name="Stuart Fain" userId="c71c60d1860bf71b" providerId="LiveId" clId="{6DAB5A5F-08C3-4C88-B524-68DC8AF1A303}" dt="2025-02-09T01:03:08.452" v="843" actId="14100"/>
          <ac:spMkLst>
            <pc:docMk/>
            <pc:sldMk cId="4011551893" sldId="1986"/>
            <ac:spMk id="2" creationId="{FF16675D-7D43-CAE3-DE85-7215EE72E46F}"/>
          </ac:spMkLst>
        </pc:spChg>
        <pc:spChg chg="mod">
          <ac:chgData name="Stuart Fain" userId="c71c60d1860bf71b" providerId="LiveId" clId="{6DAB5A5F-08C3-4C88-B524-68DC8AF1A303}" dt="2025-02-09T01:04:43.112" v="867" actId="404"/>
          <ac:spMkLst>
            <pc:docMk/>
            <pc:sldMk cId="4011551893" sldId="1986"/>
            <ac:spMk id="3" creationId="{CB351F96-07EF-BAE9-EBB7-492050C119A9}"/>
          </ac:spMkLst>
        </pc:spChg>
      </pc:sldChg>
      <pc:sldChg chg="modSp add mod">
        <pc:chgData name="Stuart Fain" userId="c71c60d1860bf71b" providerId="LiveId" clId="{6DAB5A5F-08C3-4C88-B524-68DC8AF1A303}" dt="2025-02-09T01:04:48.060" v="868" actId="403"/>
        <pc:sldMkLst>
          <pc:docMk/>
          <pc:sldMk cId="3573452986" sldId="1987"/>
        </pc:sldMkLst>
        <pc:spChg chg="mod">
          <ac:chgData name="Stuart Fain" userId="c71c60d1860bf71b" providerId="LiveId" clId="{6DAB5A5F-08C3-4C88-B524-68DC8AF1A303}" dt="2025-02-09T01:03:17.796" v="846" actId="14100"/>
          <ac:spMkLst>
            <pc:docMk/>
            <pc:sldMk cId="3573452986" sldId="1987"/>
            <ac:spMk id="2" creationId="{F0771DD9-85AB-6EEC-C10B-F5C6BF63D257}"/>
          </ac:spMkLst>
        </pc:spChg>
        <pc:spChg chg="mod">
          <ac:chgData name="Stuart Fain" userId="c71c60d1860bf71b" providerId="LiveId" clId="{6DAB5A5F-08C3-4C88-B524-68DC8AF1A303}" dt="2025-02-09T01:04:48.060" v="868" actId="403"/>
          <ac:spMkLst>
            <pc:docMk/>
            <pc:sldMk cId="3573452986" sldId="1987"/>
            <ac:spMk id="3" creationId="{749E68A0-A8C3-DCB8-2D5A-A0A1ED4C8D47}"/>
          </ac:spMkLst>
        </pc:spChg>
      </pc:sldChg>
      <pc:sldChg chg="add del">
        <pc:chgData name="Stuart Fain" userId="c71c60d1860bf71b" providerId="LiveId" clId="{6DAB5A5F-08C3-4C88-B524-68DC8AF1A303}" dt="2025-02-09T01:02:44.241" v="840" actId="47"/>
        <pc:sldMkLst>
          <pc:docMk/>
          <pc:sldMk cId="740494703" sldId="19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2/8/2025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50</a:t>
            </a:fld>
            <a:endParaRPr lang="en-US"/>
          </a:p>
        </p:txBody>
      </p:sp>
    </p:spTree>
    <p:extLst>
      <p:ext uri="{BB962C8B-B14F-4D97-AF65-F5344CB8AC3E}">
        <p14:creationId xmlns:p14="http://schemas.microsoft.com/office/powerpoint/2010/main" val="2435065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51</a:t>
            </a:fld>
            <a:endParaRPr lang="en-US"/>
          </a:p>
        </p:txBody>
      </p:sp>
    </p:spTree>
    <p:extLst>
      <p:ext uri="{BB962C8B-B14F-4D97-AF65-F5344CB8AC3E}">
        <p14:creationId xmlns:p14="http://schemas.microsoft.com/office/powerpoint/2010/main" val="412475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52</a:t>
            </a:fld>
            <a:endParaRPr lang="en-US"/>
          </a:p>
        </p:txBody>
      </p:sp>
    </p:spTree>
    <p:extLst>
      <p:ext uri="{BB962C8B-B14F-4D97-AF65-F5344CB8AC3E}">
        <p14:creationId xmlns:p14="http://schemas.microsoft.com/office/powerpoint/2010/main" val="248067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53</a:t>
            </a:fld>
            <a:endParaRPr lang="en-US"/>
          </a:p>
        </p:txBody>
      </p:sp>
    </p:spTree>
    <p:extLst>
      <p:ext uri="{BB962C8B-B14F-4D97-AF65-F5344CB8AC3E}">
        <p14:creationId xmlns:p14="http://schemas.microsoft.com/office/powerpoint/2010/main" val="224457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54</a:t>
            </a:fld>
            <a:endParaRPr lang="en-US"/>
          </a:p>
        </p:txBody>
      </p:sp>
    </p:spTree>
    <p:extLst>
      <p:ext uri="{BB962C8B-B14F-4D97-AF65-F5344CB8AC3E}">
        <p14:creationId xmlns:p14="http://schemas.microsoft.com/office/powerpoint/2010/main" val="141181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55</a:t>
            </a:fld>
            <a:endParaRPr lang="en-US"/>
          </a:p>
        </p:txBody>
      </p:sp>
    </p:spTree>
    <p:extLst>
      <p:ext uri="{BB962C8B-B14F-4D97-AF65-F5344CB8AC3E}">
        <p14:creationId xmlns:p14="http://schemas.microsoft.com/office/powerpoint/2010/main" val="14753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2/8/2025</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tudylight.org/desk/?query=mt+10:33&amp;t=kjv&amp;sr=1&amp;l=en"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E83F1B-BD75-B2C8-6D79-BE3DF69AA811}"/>
              </a:ext>
            </a:extLst>
          </p:cNvPr>
          <p:cNvPicPr>
            <a:picLocks noChangeAspect="1"/>
          </p:cNvPicPr>
          <p:nvPr/>
        </p:nvPicPr>
        <p:blipFill>
          <a:blip r:embed="rId2"/>
          <a:stretch>
            <a:fillRect/>
          </a:stretch>
        </p:blipFill>
        <p:spPr>
          <a:xfrm>
            <a:off x="12191" y="0"/>
            <a:ext cx="12167617" cy="6858000"/>
          </a:xfrm>
          <a:prstGeom prst="rect">
            <a:avLst/>
          </a:prstGeom>
        </p:spPr>
      </p:pic>
      <p:sp>
        <p:nvSpPr>
          <p:cNvPr id="3" name="Content Placeholder 2"/>
          <p:cNvSpPr>
            <a:spLocks noGrp="1"/>
          </p:cNvSpPr>
          <p:nvPr>
            <p:ph sz="quarter" idx="13"/>
          </p:nvPr>
        </p:nvSpPr>
        <p:spPr>
          <a:xfrm>
            <a:off x="38660" y="4895335"/>
            <a:ext cx="12192000" cy="1124465"/>
          </a:xfrm>
        </p:spPr>
        <p:txBody>
          <a:bodyPr>
            <a:noAutofit/>
          </a:bodyPr>
          <a:lstStyle/>
          <a:p>
            <a:pPr marL="0" indent="0" algn="ctr">
              <a:buClr>
                <a:srgbClr val="A379BB">
                  <a:lumMod val="75000"/>
                </a:srgbClr>
              </a:buClr>
              <a:buNone/>
            </a:pPr>
            <a:r>
              <a:rPr lang="en-US" sz="8800" b="1" i="1" dirty="0">
                <a:solidFill>
                  <a:srgbClr val="A50021"/>
                </a:solidFill>
                <a:effectLst>
                  <a:outerShdw blurRad="38100" dist="38100" dir="2700000" algn="tl">
                    <a:srgbClr val="000000">
                      <a:alpha val="43137"/>
                    </a:srgbClr>
                  </a:outerShdw>
                </a:effectLst>
              </a:rPr>
              <a:t>Matthew 22:29</a:t>
            </a:r>
          </a:p>
        </p:txBody>
      </p:sp>
      <p:sp>
        <p:nvSpPr>
          <p:cNvPr id="4" name="Title 3"/>
          <p:cNvSpPr>
            <a:spLocks noGrp="1"/>
          </p:cNvSpPr>
          <p:nvPr>
            <p:ph type="title"/>
          </p:nvPr>
        </p:nvSpPr>
        <p:spPr>
          <a:xfrm>
            <a:off x="0" y="0"/>
            <a:ext cx="12192000" cy="6019800"/>
          </a:xfrm>
        </p:spPr>
        <p:txBody>
          <a:bodyPr/>
          <a:lstStyle/>
          <a:p>
            <a:pPr marL="0" lvl="0" indent="0" algn="l">
              <a:spcBef>
                <a:spcPts val="0"/>
              </a:spcBef>
              <a:buClrTx/>
              <a:buSzTx/>
              <a:buNone/>
            </a:pPr>
            <a:r>
              <a:rPr lang="en-US" sz="7200" dirty="0">
                <a:solidFill>
                  <a:srgbClr val="C00000"/>
                </a:solidFill>
                <a:effectLst>
                  <a:outerShdw blurRad="38100" dist="38100" dir="2700000" algn="tl">
                    <a:srgbClr val="000000">
                      <a:alpha val="43137"/>
                    </a:srgbClr>
                  </a:outerShdw>
                </a:effectLst>
                <a:latin typeface="Arial Rounded MT Bold" panose="020F0704030504030204" pitchFamily="34" charset="0"/>
                <a:ea typeface="+mn-ea"/>
                <a:cs typeface="Helvetica" panose="020B0604020202020204" pitchFamily="34" charset="0"/>
              </a:rPr>
              <a:t>Jesus Said, “You Do        Err Not Knowing the Scripture”</a:t>
            </a:r>
          </a:p>
        </p:txBody>
      </p:sp>
    </p:spTree>
    <p:extLst>
      <p:ext uri="{BB962C8B-B14F-4D97-AF65-F5344CB8AC3E}">
        <p14:creationId xmlns:p14="http://schemas.microsoft.com/office/powerpoint/2010/main" val="1598515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6FD97-FA22-0534-E302-ADFAA3285A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1844D7-C64D-FAB6-4AD9-BC13CFCE3F94}"/>
              </a:ext>
            </a:extLst>
          </p:cNvPr>
          <p:cNvSpPr>
            <a:spLocks noGrp="1"/>
          </p:cNvSpPr>
          <p:nvPr>
            <p:ph type="title"/>
          </p:nvPr>
        </p:nvSpPr>
        <p:spPr>
          <a:xfrm>
            <a:off x="0" y="3810"/>
            <a:ext cx="12192000" cy="19773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Twist the Word of GOD</a:t>
            </a:r>
            <a:br>
              <a:rPr lang="en-US" sz="6300" i="1" dirty="0">
                <a:solidFill>
                  <a:srgbClr val="A31D6A"/>
                </a:solidFill>
                <a:effectLst>
                  <a:outerShdw blurRad="38100" dist="38100" dir="2700000" algn="tl">
                    <a:srgbClr val="000000">
                      <a:alpha val="43137"/>
                    </a:srgbClr>
                  </a:outerShdw>
                </a:effectLst>
                <a:latin typeface="Trebuchet MS"/>
              </a:rPr>
            </a:br>
            <a:r>
              <a:rPr lang="en-US" sz="6300" i="1" dirty="0">
                <a:solidFill>
                  <a:srgbClr val="A31D6A"/>
                </a:solidFill>
                <a:effectLst>
                  <a:outerShdw blurRad="38100" dist="38100" dir="2700000" algn="tl">
                    <a:srgbClr val="000000">
                      <a:alpha val="43137"/>
                    </a:srgbClr>
                  </a:outerShdw>
                </a:effectLst>
                <a:latin typeface="Trebuchet MS"/>
              </a:rPr>
              <a:t>II Peter 3:16 (KJV) </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394107E-C5DB-1673-5DE7-A0F86953F84A}"/>
              </a:ext>
            </a:extLst>
          </p:cNvPr>
          <p:cNvSpPr>
            <a:spLocks noGrp="1"/>
          </p:cNvSpPr>
          <p:nvPr>
            <p:ph sz="quarter" idx="13"/>
          </p:nvPr>
        </p:nvSpPr>
        <p:spPr>
          <a:xfrm>
            <a:off x="0" y="1828800"/>
            <a:ext cx="12192000" cy="5025390"/>
          </a:xfrm>
        </p:spPr>
        <p:txBody>
          <a:bodyPr>
            <a:noAutofit/>
          </a:bodyPr>
          <a:lstStyle/>
          <a:p>
            <a:pPr marL="45720" indent="0">
              <a:buClr>
                <a:srgbClr val="A379BB">
                  <a:lumMod val="75000"/>
                </a:srgbClr>
              </a:buClr>
              <a:buNone/>
              <a:defRPr/>
            </a:pPr>
            <a:r>
              <a:rPr lang="en-US" sz="7000" dirty="0">
                <a:solidFill>
                  <a:prstClr val="black">
                    <a:lumMod val="75000"/>
                    <a:lumOff val="25000"/>
                  </a:prstClr>
                </a:solidFill>
                <a:latin typeface="Trebuchet MS"/>
              </a:rPr>
              <a:t>As also in all his epistles, speaking in them of these things; in which are some things hard to be understood, </a:t>
            </a:r>
          </a:p>
        </p:txBody>
      </p:sp>
    </p:spTree>
    <p:extLst>
      <p:ext uri="{BB962C8B-B14F-4D97-AF65-F5344CB8AC3E}">
        <p14:creationId xmlns:p14="http://schemas.microsoft.com/office/powerpoint/2010/main" val="241748438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C1F80-A28F-2163-601C-B3B37E6283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00B19B-7B39-DC5E-22F1-A0D78145EBBF}"/>
              </a:ext>
            </a:extLst>
          </p:cNvPr>
          <p:cNvSpPr>
            <a:spLocks noGrp="1"/>
          </p:cNvSpPr>
          <p:nvPr>
            <p:ph type="title"/>
          </p:nvPr>
        </p:nvSpPr>
        <p:spPr>
          <a:xfrm>
            <a:off x="0" y="3810"/>
            <a:ext cx="12192000" cy="10629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II Peter 3:16 (KJV) </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73C088A-94B2-53D5-42DD-A4FFD81C5A4E}"/>
              </a:ext>
            </a:extLst>
          </p:cNvPr>
          <p:cNvSpPr>
            <a:spLocks noGrp="1"/>
          </p:cNvSpPr>
          <p:nvPr>
            <p:ph sz="quarter" idx="13"/>
          </p:nvPr>
        </p:nvSpPr>
        <p:spPr>
          <a:xfrm>
            <a:off x="0" y="1066800"/>
            <a:ext cx="12268200" cy="5787390"/>
          </a:xfrm>
        </p:spPr>
        <p:txBody>
          <a:bodyPr>
            <a:noAutofit/>
          </a:bodyPr>
          <a:lstStyle/>
          <a:p>
            <a:pPr marL="45720" indent="0">
              <a:buClr>
                <a:srgbClr val="A379BB">
                  <a:lumMod val="75000"/>
                </a:srgbClr>
              </a:buClr>
              <a:buNone/>
              <a:defRPr/>
            </a:pPr>
            <a:r>
              <a:rPr lang="en-US" sz="7000" dirty="0">
                <a:solidFill>
                  <a:prstClr val="black">
                    <a:lumMod val="75000"/>
                    <a:lumOff val="25000"/>
                  </a:prstClr>
                </a:solidFill>
                <a:latin typeface="Trebuchet MS"/>
              </a:rPr>
              <a:t>which they that are unlearned and unstable wrest, as they do also the other scriptures, unto their own destruction.</a:t>
            </a:r>
          </a:p>
        </p:txBody>
      </p:sp>
    </p:spTree>
    <p:extLst>
      <p:ext uri="{BB962C8B-B14F-4D97-AF65-F5344CB8AC3E}">
        <p14:creationId xmlns:p14="http://schemas.microsoft.com/office/powerpoint/2010/main" val="21492643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DFCDA-5BE4-E34E-348A-FA139714C8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747C9A-7E61-53D6-06B7-57C3B7B47C38}"/>
              </a:ext>
            </a:extLst>
          </p:cNvPr>
          <p:cNvSpPr>
            <a:spLocks noGrp="1"/>
          </p:cNvSpPr>
          <p:nvPr>
            <p:ph type="title"/>
          </p:nvPr>
        </p:nvSpPr>
        <p:spPr>
          <a:xfrm>
            <a:off x="0" y="3810"/>
            <a:ext cx="12192000" cy="19773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Satan and His Ministers</a:t>
            </a:r>
            <a:br>
              <a:rPr lang="en-US" sz="6300" i="1" dirty="0">
                <a:solidFill>
                  <a:srgbClr val="A31D6A"/>
                </a:solidFill>
                <a:effectLst>
                  <a:outerShdw blurRad="38100" dist="38100" dir="2700000" algn="tl">
                    <a:srgbClr val="000000">
                      <a:alpha val="43137"/>
                    </a:srgbClr>
                  </a:outerShdw>
                </a:effectLst>
                <a:latin typeface="Trebuchet MS"/>
              </a:rPr>
            </a:br>
            <a:r>
              <a:rPr lang="en-US" sz="6300" i="1" dirty="0">
                <a:solidFill>
                  <a:srgbClr val="A31D6A"/>
                </a:solidFill>
                <a:effectLst>
                  <a:outerShdw blurRad="38100" dist="38100" dir="2700000" algn="tl">
                    <a:srgbClr val="000000">
                      <a:alpha val="43137"/>
                    </a:srgbClr>
                  </a:outerShdw>
                </a:effectLst>
                <a:latin typeface="Trebuchet MS"/>
              </a:rPr>
              <a:t>II Corinthians 11:14-15 (KJV) </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AC38D60-2405-1704-4A4E-375D5A655B74}"/>
              </a:ext>
            </a:extLst>
          </p:cNvPr>
          <p:cNvSpPr>
            <a:spLocks noGrp="1"/>
          </p:cNvSpPr>
          <p:nvPr>
            <p:ph sz="quarter" idx="13"/>
          </p:nvPr>
        </p:nvSpPr>
        <p:spPr>
          <a:xfrm>
            <a:off x="0" y="1981200"/>
            <a:ext cx="12192000" cy="4872990"/>
          </a:xfrm>
        </p:spPr>
        <p:txBody>
          <a:bodyPr>
            <a:noAutofit/>
          </a:bodyPr>
          <a:lstStyle/>
          <a:p>
            <a:pPr marL="45720" marR="0" indent="0">
              <a:lnSpc>
                <a:spcPct val="107000"/>
              </a:lnSpc>
              <a:spcAft>
                <a:spcPts val="800"/>
              </a:spcAft>
              <a:buNone/>
            </a:pPr>
            <a:r>
              <a:rPr lang="en-US" sz="5600" b="1" baseline="30000" dirty="0">
                <a:effectLst/>
                <a:ea typeface="Calibri" panose="020F0502020204030204" pitchFamily="34" charset="0"/>
                <a:cs typeface="Times New Roman" panose="02020603050405020304" pitchFamily="18" charset="0"/>
              </a:rPr>
              <a:t>14</a:t>
            </a:r>
            <a:r>
              <a:rPr lang="en-US" sz="5600" dirty="0">
                <a:effectLst/>
                <a:ea typeface="Calibri" panose="020F0502020204030204" pitchFamily="34" charset="0"/>
                <a:cs typeface="Times New Roman" panose="02020603050405020304" pitchFamily="18" charset="0"/>
              </a:rPr>
              <a:t> And no marvel; for Satan himself is transformed into an angel of light. </a:t>
            </a:r>
            <a:r>
              <a:rPr lang="en-US" sz="5600" b="1" baseline="30000" dirty="0">
                <a:effectLst/>
                <a:ea typeface="Calibri" panose="020F0502020204030204" pitchFamily="34" charset="0"/>
                <a:cs typeface="Times New Roman" panose="02020603050405020304" pitchFamily="18" charset="0"/>
              </a:rPr>
              <a:t>15</a:t>
            </a:r>
            <a:r>
              <a:rPr lang="en-US" sz="5600" dirty="0">
                <a:effectLst/>
                <a:ea typeface="Calibri" panose="020F0502020204030204" pitchFamily="34" charset="0"/>
                <a:cs typeface="Times New Roman" panose="02020603050405020304" pitchFamily="18" charset="0"/>
              </a:rPr>
              <a:t> Therefore it is no great thing if his ministers also be transformed as the ministers of righteousness; </a:t>
            </a:r>
          </a:p>
        </p:txBody>
      </p:sp>
    </p:spTree>
    <p:extLst>
      <p:ext uri="{BB962C8B-B14F-4D97-AF65-F5344CB8AC3E}">
        <p14:creationId xmlns:p14="http://schemas.microsoft.com/office/powerpoint/2010/main" val="111362523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FA251-E1EA-B28C-1312-D0BC5A5EA1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D54C56-0B37-4FFB-94F9-3E4625C4D826}"/>
              </a:ext>
            </a:extLst>
          </p:cNvPr>
          <p:cNvSpPr>
            <a:spLocks noGrp="1"/>
          </p:cNvSpPr>
          <p:nvPr>
            <p:ph type="title"/>
          </p:nvPr>
        </p:nvSpPr>
        <p:spPr>
          <a:xfrm>
            <a:off x="0" y="3810"/>
            <a:ext cx="12192000" cy="10629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II Corinthians 11:14-15 (KJV) </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95A0870-53DC-24DD-393E-C563286E625F}"/>
              </a:ext>
            </a:extLst>
          </p:cNvPr>
          <p:cNvSpPr>
            <a:spLocks noGrp="1"/>
          </p:cNvSpPr>
          <p:nvPr>
            <p:ph sz="quarter" idx="13"/>
          </p:nvPr>
        </p:nvSpPr>
        <p:spPr>
          <a:xfrm>
            <a:off x="0" y="1066800"/>
            <a:ext cx="12192000" cy="5787390"/>
          </a:xfrm>
        </p:spPr>
        <p:txBody>
          <a:bodyPr>
            <a:noAutofit/>
          </a:bodyPr>
          <a:lstStyle/>
          <a:p>
            <a:pPr marL="45720" indent="0" algn="ctr">
              <a:buClr>
                <a:srgbClr val="A379BB">
                  <a:lumMod val="75000"/>
                </a:srgbClr>
              </a:buClr>
              <a:buNone/>
              <a:defRPr/>
            </a:pPr>
            <a:r>
              <a:rPr lang="en-US" sz="9600" dirty="0">
                <a:solidFill>
                  <a:prstClr val="black">
                    <a:lumMod val="75000"/>
                    <a:lumOff val="25000"/>
                  </a:prstClr>
                </a:solidFill>
                <a:latin typeface="Trebuchet MS"/>
              </a:rPr>
              <a:t>whose end shall be according to their works</a:t>
            </a:r>
          </a:p>
        </p:txBody>
      </p:sp>
    </p:spTree>
    <p:extLst>
      <p:ext uri="{BB962C8B-B14F-4D97-AF65-F5344CB8AC3E}">
        <p14:creationId xmlns:p14="http://schemas.microsoft.com/office/powerpoint/2010/main" val="24636366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E881B-DEBE-2FD4-D996-69BF21C2F8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EE687D-E83A-99B1-0FBC-A14C51AD8C64}"/>
              </a:ext>
            </a:extLst>
          </p:cNvPr>
          <p:cNvSpPr>
            <a:spLocks noGrp="1"/>
          </p:cNvSpPr>
          <p:nvPr>
            <p:ph type="title"/>
          </p:nvPr>
        </p:nvSpPr>
        <p:spPr>
          <a:xfrm>
            <a:off x="0" y="3810"/>
            <a:ext cx="12192000" cy="19773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Abide in the doctrine of CHRIST II John 9-10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927D3B6-1610-C878-D96A-241A3831A708}"/>
              </a:ext>
            </a:extLst>
          </p:cNvPr>
          <p:cNvSpPr>
            <a:spLocks noGrp="1"/>
          </p:cNvSpPr>
          <p:nvPr>
            <p:ph sz="quarter" idx="13"/>
          </p:nvPr>
        </p:nvSpPr>
        <p:spPr>
          <a:xfrm>
            <a:off x="0" y="1828800"/>
            <a:ext cx="12192000" cy="5025390"/>
          </a:xfrm>
        </p:spPr>
        <p:txBody>
          <a:bodyPr>
            <a:noAutofit/>
          </a:bodyPr>
          <a:lstStyle/>
          <a:p>
            <a:pPr marL="45720" indent="0">
              <a:buClr>
                <a:srgbClr val="A379BB">
                  <a:lumMod val="75000"/>
                </a:srgbClr>
              </a:buClr>
              <a:buNone/>
              <a:defRPr/>
            </a:pPr>
            <a:r>
              <a:rPr lang="en-US" sz="5700" b="1" baseline="30000" dirty="0">
                <a:effectLst/>
                <a:ea typeface="Calibri" panose="020F0502020204030204" pitchFamily="34" charset="0"/>
              </a:rPr>
              <a:t>9</a:t>
            </a:r>
            <a:r>
              <a:rPr lang="en-US" sz="5700" dirty="0">
                <a:effectLst/>
                <a:ea typeface="Calibri" panose="020F0502020204030204" pitchFamily="34" charset="0"/>
                <a:cs typeface="Times New Roman" panose="02020603050405020304" pitchFamily="18" charset="0"/>
              </a:rPr>
              <a:t> </a:t>
            </a:r>
            <a:r>
              <a:rPr lang="en-US" sz="5700" dirty="0">
                <a:effectLst/>
                <a:ea typeface="Calibri" panose="020F0502020204030204" pitchFamily="34" charset="0"/>
              </a:rPr>
              <a:t>Whosoever transgresseth, and abideth not in the doctrine of Christ, hath not God. He that abideth in the doctrine of Christ, he hath both the Father and the Son. </a:t>
            </a:r>
            <a:endParaRPr lang="en-US" sz="5700" dirty="0">
              <a:solidFill>
                <a:prstClr val="black">
                  <a:lumMod val="75000"/>
                  <a:lumOff val="25000"/>
                </a:prstClr>
              </a:solidFill>
            </a:endParaRPr>
          </a:p>
        </p:txBody>
      </p:sp>
    </p:spTree>
    <p:extLst>
      <p:ext uri="{BB962C8B-B14F-4D97-AF65-F5344CB8AC3E}">
        <p14:creationId xmlns:p14="http://schemas.microsoft.com/office/powerpoint/2010/main" val="112459572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03F8B-D810-FAF0-0AE6-8391A1DBDD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1EACF6-E142-B9E3-72A4-6B53B56FE212}"/>
              </a:ext>
            </a:extLst>
          </p:cNvPr>
          <p:cNvSpPr>
            <a:spLocks noGrp="1"/>
          </p:cNvSpPr>
          <p:nvPr>
            <p:ph type="title"/>
          </p:nvPr>
        </p:nvSpPr>
        <p:spPr>
          <a:xfrm>
            <a:off x="0" y="3810"/>
            <a:ext cx="12192000" cy="10629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II John 9-10 (KJV) </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BD506D1-D9A0-34CB-361E-EF0312E9773D}"/>
              </a:ext>
            </a:extLst>
          </p:cNvPr>
          <p:cNvSpPr>
            <a:spLocks noGrp="1"/>
          </p:cNvSpPr>
          <p:nvPr>
            <p:ph sz="quarter" idx="13"/>
          </p:nvPr>
        </p:nvSpPr>
        <p:spPr>
          <a:xfrm>
            <a:off x="0" y="1066800"/>
            <a:ext cx="12268200" cy="5787390"/>
          </a:xfrm>
        </p:spPr>
        <p:txBody>
          <a:bodyPr>
            <a:noAutofit/>
          </a:bodyPr>
          <a:lstStyle/>
          <a:p>
            <a:pPr marL="45720" indent="0">
              <a:buClr>
                <a:srgbClr val="A379BB">
                  <a:lumMod val="75000"/>
                </a:srgbClr>
              </a:buClr>
              <a:buNone/>
              <a:defRPr/>
            </a:pPr>
            <a:r>
              <a:rPr kumimoji="0" lang="en-US" sz="57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mn-cs"/>
              </a:rPr>
              <a:t>10</a:t>
            </a:r>
            <a:r>
              <a:rPr kumimoji="0" lang="en-US" sz="57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mn-cs"/>
              </a:rPr>
              <a:t> If there come any unto you, and bring not this doctrine, receive him not into your house, neither bid him God speed:</a:t>
            </a:r>
            <a:endParaRPr lang="en-US" sz="5700" dirty="0">
              <a:solidFill>
                <a:prstClr val="black">
                  <a:lumMod val="75000"/>
                  <a:lumOff val="25000"/>
                </a:prstClr>
              </a:solidFill>
              <a:latin typeface="Trebuchet MS"/>
            </a:endParaRPr>
          </a:p>
        </p:txBody>
      </p:sp>
    </p:spTree>
    <p:extLst>
      <p:ext uri="{BB962C8B-B14F-4D97-AF65-F5344CB8AC3E}">
        <p14:creationId xmlns:p14="http://schemas.microsoft.com/office/powerpoint/2010/main" val="27097285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52400"/>
            <a:ext cx="12192000" cy="6668530"/>
          </a:xfrm>
        </p:spPr>
        <p:txBody>
          <a:bodyPr>
            <a:noAutofit/>
          </a:bodyPr>
          <a:lstStyle/>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What Kind of Music Does GOD Want in Worship, in Christ’s Church?</a:t>
            </a:r>
          </a:p>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Does God Know How to Say Play an Instrument?</a:t>
            </a:r>
          </a:p>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God Said, Take Away the Sound of the Instrument From ME</a:t>
            </a:r>
          </a:p>
          <a:p>
            <a:pPr marL="960120" indent="-914400">
              <a:lnSpc>
                <a:spcPct val="80000"/>
              </a:lnSpc>
              <a:buClr>
                <a:srgbClr val="C00000"/>
              </a:buClr>
              <a:buFont typeface="+mj-lt"/>
              <a:buAutoNum type="arabicPeriod"/>
            </a:pPr>
            <a:r>
              <a:rPr lang="en-US" sz="5400" b="1" i="1" dirty="0">
                <a:effectLst>
                  <a:outerShdw blurRad="38100" dist="38100" dir="2700000" algn="tl">
                    <a:srgbClr val="000000">
                      <a:alpha val="43137"/>
                    </a:srgbClr>
                  </a:outerShdw>
                </a:effectLst>
              </a:rPr>
              <a:t>How Not to Err in Obeying GOD’S Word</a:t>
            </a:r>
          </a:p>
        </p:txBody>
      </p:sp>
    </p:spTree>
    <p:extLst>
      <p:ext uri="{BB962C8B-B14F-4D97-AF65-F5344CB8AC3E}">
        <p14:creationId xmlns:p14="http://schemas.microsoft.com/office/powerpoint/2010/main" val="12536364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743200"/>
            <a:ext cx="6096000" cy="4077730"/>
          </a:xfrm>
        </p:spPr>
        <p:txBody>
          <a:bodyPr>
            <a:noAutofit/>
          </a:bodyPr>
          <a:lstStyle/>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Eph 5:19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Col 3:16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Heb 2:12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Heb 3:15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Matt 26:30 (KJV)</a:t>
            </a:r>
          </a:p>
        </p:txBody>
      </p:sp>
      <p:sp>
        <p:nvSpPr>
          <p:cNvPr id="4" name="Title 3"/>
          <p:cNvSpPr>
            <a:spLocks noGrp="1"/>
          </p:cNvSpPr>
          <p:nvPr>
            <p:ph type="title"/>
          </p:nvPr>
        </p:nvSpPr>
        <p:spPr>
          <a:xfrm>
            <a:off x="0" y="0"/>
            <a:ext cx="12192000" cy="2514600"/>
          </a:xfrm>
        </p:spPr>
        <p:txBody>
          <a:bodyPr/>
          <a:lstStyle/>
          <a:p>
            <a:pPr marL="0" indent="0" algn="l">
              <a:buNone/>
            </a:pPr>
            <a:r>
              <a:rPr lang="en-US" sz="54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#1:  </a:t>
            </a:r>
            <a:r>
              <a:rPr lang="en-US" sz="5400" i="1" dirty="0">
                <a:solidFill>
                  <a:srgbClr val="A50021"/>
                </a:solidFill>
                <a:effectLst>
                  <a:outerShdw blurRad="38100" dist="38100" dir="2700000" algn="tl">
                    <a:srgbClr val="000000">
                      <a:alpha val="43137"/>
                    </a:srgbClr>
                  </a:outerShdw>
                </a:effectLst>
                <a:latin typeface="+mn-lt"/>
                <a:ea typeface="+mn-ea"/>
                <a:cs typeface="+mn-cs"/>
              </a:rPr>
              <a:t>What Kind of Music Does GOD Want in Worship, in Christ’s Church?</a:t>
            </a:r>
            <a:endParaRPr lang="en-US" sz="8800" i="1" dirty="0">
              <a:solidFill>
                <a:srgbClr val="A50021"/>
              </a:solidFill>
              <a:effectLst>
                <a:outerShdw blurRad="38100" dist="38100" dir="2700000" algn="tl">
                  <a:srgbClr val="000000">
                    <a:alpha val="43137"/>
                  </a:srgbClr>
                </a:outerShdw>
              </a:effectLst>
              <a:latin typeface="+mn-lt"/>
              <a:ea typeface="+mn-ea"/>
              <a:cs typeface="+mn-cs"/>
            </a:endParaRPr>
          </a:p>
        </p:txBody>
      </p:sp>
      <p:sp>
        <p:nvSpPr>
          <p:cNvPr id="2" name="Content Placeholder 2">
            <a:extLst>
              <a:ext uri="{FF2B5EF4-FFF2-40B4-BE49-F238E27FC236}">
                <a16:creationId xmlns:a16="http://schemas.microsoft.com/office/drawing/2014/main" id="{2705C5B1-8E77-0F6E-2808-EC05F83F1241}"/>
              </a:ext>
            </a:extLst>
          </p:cNvPr>
          <p:cNvSpPr txBox="1">
            <a:spLocks/>
          </p:cNvSpPr>
          <p:nvPr/>
        </p:nvSpPr>
        <p:spPr>
          <a:xfrm>
            <a:off x="5943600" y="2743200"/>
            <a:ext cx="6248400" cy="407773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James 5:13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Rom 15:9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Acts 16:26 (KJV)</a:t>
            </a:r>
          </a:p>
          <a:p>
            <a:pPr>
              <a:lnSpc>
                <a:spcPct val="80000"/>
              </a:lnSpc>
              <a:buClr>
                <a:srgbClr val="C00000"/>
              </a:buClr>
              <a:buFont typeface="Wingdings" pitchFamily="2" charset="2"/>
              <a:buChar char="Ø"/>
            </a:pPr>
            <a:r>
              <a:rPr lang="en-US" sz="5000" b="1" i="1" dirty="0">
                <a:effectLst>
                  <a:outerShdw blurRad="38100" dist="38100" dir="2700000" algn="tl">
                    <a:srgbClr val="000000">
                      <a:alpha val="43137"/>
                    </a:srgbClr>
                  </a:outerShdw>
                </a:effectLst>
              </a:rPr>
              <a:t>I Cor 14:16 (KJV)</a:t>
            </a:r>
          </a:p>
        </p:txBody>
      </p:sp>
    </p:spTree>
    <p:extLst>
      <p:ext uri="{BB962C8B-B14F-4D97-AF65-F5344CB8AC3E}">
        <p14:creationId xmlns:p14="http://schemas.microsoft.com/office/powerpoint/2010/main" val="13943434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5:19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Speaking to yourselves in psalms and hymns and spiritual songs, singing and making melody in your heart to the Lord;</a:t>
            </a:r>
          </a:p>
        </p:txBody>
      </p:sp>
    </p:spTree>
    <p:extLst>
      <p:ext uri="{BB962C8B-B14F-4D97-AF65-F5344CB8AC3E}">
        <p14:creationId xmlns:p14="http://schemas.microsoft.com/office/powerpoint/2010/main" val="42903948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Colossians 3:16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45720" indent="0">
              <a:buClr>
                <a:srgbClr val="A379BB">
                  <a:lumMod val="75000"/>
                </a:srgbClr>
              </a:buClr>
              <a:buNone/>
              <a:defRPr/>
            </a:pPr>
            <a:r>
              <a:rPr lang="en-US" sz="6000" dirty="0">
                <a:solidFill>
                  <a:prstClr val="black">
                    <a:lumMod val="75000"/>
                    <a:lumOff val="25000"/>
                  </a:prstClr>
                </a:solidFill>
                <a:latin typeface="Trebuchet MS"/>
              </a:rPr>
              <a:t>Let the word of Christ dwell in you richly in all wisdom; teaching and admonishing one another in psalms and hymns and spiritual songs, singing with grace in your hearts to the Lord.</a:t>
            </a:r>
          </a:p>
        </p:txBody>
      </p:sp>
    </p:spTree>
    <p:extLst>
      <p:ext uri="{BB962C8B-B14F-4D97-AF65-F5344CB8AC3E}">
        <p14:creationId xmlns:p14="http://schemas.microsoft.com/office/powerpoint/2010/main" val="5789282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Matthew 22:29 (KJV)</a:t>
            </a:r>
          </a:p>
        </p:txBody>
      </p:sp>
      <p:sp>
        <p:nvSpPr>
          <p:cNvPr id="3" name="Content Placeholder 2"/>
          <p:cNvSpPr>
            <a:spLocks noGrp="1"/>
          </p:cNvSpPr>
          <p:nvPr>
            <p:ph sz="quarter" idx="13"/>
          </p:nvPr>
        </p:nvSpPr>
        <p:spPr>
          <a:xfrm>
            <a:off x="0" y="1066800"/>
            <a:ext cx="12192000" cy="5791200"/>
          </a:xfrm>
        </p:spPr>
        <p:txBody>
          <a:bodyPr>
            <a:noAutofit/>
          </a:bodyPr>
          <a:lstStyle/>
          <a:p>
            <a:pPr marL="45720" indent="0">
              <a:buNone/>
            </a:pPr>
            <a:r>
              <a:rPr lang="en-US" sz="8300" dirty="0"/>
              <a:t>Jesus answered and said unto them, Ye do err, not knowing the scriptures, nor the power of God.</a:t>
            </a:r>
          </a:p>
        </p:txBody>
      </p:sp>
    </p:spTree>
    <p:extLst>
      <p:ext uri="{BB962C8B-B14F-4D97-AF65-F5344CB8AC3E}">
        <p14:creationId xmlns:p14="http://schemas.microsoft.com/office/powerpoint/2010/main" val="42961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C73D6-4DCB-2A73-F90D-AD6607200B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82DE03-5F3A-047D-736B-18C8468A322E}"/>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Hebrews 2:12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D3B2252-2E9C-03C7-32EA-A0107E4785D1}"/>
              </a:ext>
            </a:extLst>
          </p:cNvPr>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7700" dirty="0">
                <a:solidFill>
                  <a:prstClr val="black">
                    <a:lumMod val="75000"/>
                    <a:lumOff val="25000"/>
                  </a:prstClr>
                </a:solidFill>
                <a:latin typeface="Trebuchet MS"/>
              </a:rPr>
              <a:t>Saying, I will declare thy name unto my brethren, in the midst of the church will I sing praise unto thee.</a:t>
            </a:r>
          </a:p>
        </p:txBody>
      </p:sp>
    </p:spTree>
    <p:extLst>
      <p:ext uri="{BB962C8B-B14F-4D97-AF65-F5344CB8AC3E}">
        <p14:creationId xmlns:p14="http://schemas.microsoft.com/office/powerpoint/2010/main" val="39939692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AD17E-E998-30C7-D343-E525A1C7BB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D16F7E-1612-2B01-6C90-CD5D52C5200D}"/>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Hebrews 13:15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8A0B0C4-4BB3-7254-8CDD-4AAA3FA79202}"/>
              </a:ext>
            </a:extLst>
          </p:cNvPr>
          <p:cNvSpPr>
            <a:spLocks noGrp="1"/>
          </p:cNvSpPr>
          <p:nvPr>
            <p:ph sz="quarter" idx="13"/>
          </p:nvPr>
        </p:nvSpPr>
        <p:spPr>
          <a:xfrm>
            <a:off x="0" y="1066800"/>
            <a:ext cx="12192000" cy="579120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By him therefore let us offer the sacrifice of praise to God continually, that is, the fruit of our lips giving thanks to his name.</a:t>
            </a:r>
          </a:p>
        </p:txBody>
      </p:sp>
    </p:spTree>
    <p:extLst>
      <p:ext uri="{BB962C8B-B14F-4D97-AF65-F5344CB8AC3E}">
        <p14:creationId xmlns:p14="http://schemas.microsoft.com/office/powerpoint/2010/main" val="28650106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DBF80-677D-AA65-6FF0-EAF9BEE362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373CCD-7511-5695-FEA8-923584CCC17B}"/>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26:30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E4391DF-0698-BF8F-4E3E-1D79D5B808F5}"/>
              </a:ext>
            </a:extLst>
          </p:cNvPr>
          <p:cNvSpPr>
            <a:spLocks noGrp="1"/>
          </p:cNvSpPr>
          <p:nvPr>
            <p:ph sz="quarter" idx="13"/>
          </p:nvPr>
        </p:nvSpPr>
        <p:spPr>
          <a:xfrm>
            <a:off x="0" y="990600"/>
            <a:ext cx="12192000" cy="5863590"/>
          </a:xfrm>
        </p:spPr>
        <p:txBody>
          <a:bodyPr>
            <a:noAutofit/>
          </a:bodyPr>
          <a:lstStyle/>
          <a:p>
            <a:pPr marL="45720" indent="0">
              <a:buClr>
                <a:srgbClr val="A379BB">
                  <a:lumMod val="75000"/>
                </a:srgbClr>
              </a:buClr>
              <a:buNone/>
              <a:defRPr/>
            </a:pPr>
            <a:r>
              <a:rPr lang="en-US" sz="8800" dirty="0">
                <a:solidFill>
                  <a:prstClr val="black">
                    <a:lumMod val="75000"/>
                    <a:lumOff val="25000"/>
                  </a:prstClr>
                </a:solidFill>
                <a:latin typeface="Trebuchet MS"/>
              </a:rPr>
              <a:t>And when they had sung an hymn, they went out into the mount of Olives.</a:t>
            </a:r>
          </a:p>
        </p:txBody>
      </p:sp>
    </p:spTree>
    <p:extLst>
      <p:ext uri="{BB962C8B-B14F-4D97-AF65-F5344CB8AC3E}">
        <p14:creationId xmlns:p14="http://schemas.microsoft.com/office/powerpoint/2010/main" val="28861617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E197A-31C8-F1AE-8BA7-0C5E556F73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E97645-36E9-0CE0-17F5-35D51D5DDCF4}"/>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James 5:13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E8D94A7-8207-3A89-FB67-EE8DB1B2D40C}"/>
              </a:ext>
            </a:extLst>
          </p:cNvPr>
          <p:cNvSpPr>
            <a:spLocks noGrp="1"/>
          </p:cNvSpPr>
          <p:nvPr>
            <p:ph sz="quarter" idx="13"/>
          </p:nvPr>
        </p:nvSpPr>
        <p:spPr>
          <a:xfrm>
            <a:off x="0" y="1066800"/>
            <a:ext cx="12192000" cy="5791200"/>
          </a:xfrm>
        </p:spPr>
        <p:txBody>
          <a:bodyPr>
            <a:noAutofit/>
          </a:bodyPr>
          <a:lstStyle/>
          <a:p>
            <a:pPr marL="45720" indent="0">
              <a:buClr>
                <a:srgbClr val="A379BB">
                  <a:lumMod val="75000"/>
                </a:srgbClr>
              </a:buClr>
              <a:buNone/>
              <a:defRPr/>
            </a:pPr>
            <a:r>
              <a:rPr lang="en-US" sz="8800" dirty="0">
                <a:solidFill>
                  <a:prstClr val="black">
                    <a:lumMod val="75000"/>
                    <a:lumOff val="25000"/>
                  </a:prstClr>
                </a:solidFill>
                <a:latin typeface="Trebuchet MS"/>
              </a:rPr>
              <a:t>Is any among you afflicted? let him pray. Is any merry? let him sing psalms.</a:t>
            </a:r>
          </a:p>
        </p:txBody>
      </p:sp>
    </p:spTree>
    <p:extLst>
      <p:ext uri="{BB962C8B-B14F-4D97-AF65-F5344CB8AC3E}">
        <p14:creationId xmlns:p14="http://schemas.microsoft.com/office/powerpoint/2010/main" val="38759056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8C5B80-68E4-253B-B05F-91CE3A3877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741B22-E722-0206-C8C2-626DA583421E}"/>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Romans 15:9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AFA8EE4-5B24-0FF6-50DD-426178C6EC94}"/>
              </a:ext>
            </a:extLst>
          </p:cNvPr>
          <p:cNvSpPr>
            <a:spLocks noGrp="1"/>
          </p:cNvSpPr>
          <p:nvPr>
            <p:ph sz="quarter" idx="13"/>
          </p:nvPr>
        </p:nvSpPr>
        <p:spPr>
          <a:xfrm>
            <a:off x="0" y="914400"/>
            <a:ext cx="12192000" cy="5939790"/>
          </a:xfrm>
        </p:spPr>
        <p:txBody>
          <a:bodyPr>
            <a:noAutofit/>
          </a:bodyPr>
          <a:lstStyle/>
          <a:p>
            <a:pPr marL="45720" indent="0">
              <a:buClr>
                <a:srgbClr val="A379BB">
                  <a:lumMod val="75000"/>
                </a:srgbClr>
              </a:buClr>
              <a:buNone/>
              <a:defRPr/>
            </a:pPr>
            <a:r>
              <a:rPr lang="en-US" sz="6500" dirty="0">
                <a:solidFill>
                  <a:prstClr val="black">
                    <a:lumMod val="75000"/>
                    <a:lumOff val="25000"/>
                  </a:prstClr>
                </a:solidFill>
                <a:latin typeface="Trebuchet MS"/>
              </a:rPr>
              <a:t>And that the Gentiles might glorify God for his mercy; as it is written, For this cause I will confess to thee among the Gentiles, and sing unto thy name.</a:t>
            </a:r>
          </a:p>
        </p:txBody>
      </p:sp>
    </p:spTree>
    <p:extLst>
      <p:ext uri="{BB962C8B-B14F-4D97-AF65-F5344CB8AC3E}">
        <p14:creationId xmlns:p14="http://schemas.microsoft.com/office/powerpoint/2010/main" val="31256375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BAAFD-771F-CEA0-4C18-C160A35E4D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FB9F10-2034-8975-034B-A2286FD3E85D}"/>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Acts 16:25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9881C21-DAB5-F90D-260D-14B77128B5E6}"/>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lang="en-US" sz="8000" dirty="0">
                <a:solidFill>
                  <a:prstClr val="black">
                    <a:lumMod val="75000"/>
                    <a:lumOff val="25000"/>
                  </a:prstClr>
                </a:solidFill>
                <a:latin typeface="Trebuchet MS"/>
              </a:rPr>
              <a:t>And at midnight Paul and Silas prayed, and sang praises unto God: and the prisoners heard them.</a:t>
            </a:r>
          </a:p>
        </p:txBody>
      </p:sp>
    </p:spTree>
    <p:extLst>
      <p:ext uri="{BB962C8B-B14F-4D97-AF65-F5344CB8AC3E}">
        <p14:creationId xmlns:p14="http://schemas.microsoft.com/office/powerpoint/2010/main" val="36467906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7807B-F900-A5D0-EFE6-FE675D074A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A9C786-3754-0CD6-A7FC-721E7614E927}"/>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 Corinthians 14:15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70D9AA7-CFE7-6F79-9663-F068B6997CC8}"/>
              </a:ext>
            </a:extLst>
          </p:cNvPr>
          <p:cNvSpPr>
            <a:spLocks noGrp="1"/>
          </p:cNvSpPr>
          <p:nvPr>
            <p:ph sz="quarter" idx="13"/>
          </p:nvPr>
        </p:nvSpPr>
        <p:spPr>
          <a:xfrm>
            <a:off x="0" y="990600"/>
            <a:ext cx="12192000" cy="5863590"/>
          </a:xfrm>
        </p:spPr>
        <p:txBody>
          <a:bodyPr>
            <a:noAutofit/>
          </a:bodyPr>
          <a:lstStyle/>
          <a:p>
            <a:pPr marL="45720" indent="0">
              <a:buClr>
                <a:srgbClr val="A379BB">
                  <a:lumMod val="75000"/>
                </a:srgbClr>
              </a:buClr>
              <a:buNone/>
              <a:defRPr/>
            </a:pPr>
            <a:r>
              <a:rPr lang="en-US" sz="6500" dirty="0">
                <a:solidFill>
                  <a:prstClr val="black">
                    <a:lumMod val="75000"/>
                    <a:lumOff val="25000"/>
                  </a:prstClr>
                </a:solidFill>
                <a:latin typeface="Trebuchet MS"/>
              </a:rPr>
              <a:t>What is it then? I will pray with the spirit, and I will pray with the understanding also: I will sing with the spirit, and I will sing with the understanding also.</a:t>
            </a:r>
          </a:p>
        </p:txBody>
      </p:sp>
    </p:spTree>
    <p:extLst>
      <p:ext uri="{BB962C8B-B14F-4D97-AF65-F5344CB8AC3E}">
        <p14:creationId xmlns:p14="http://schemas.microsoft.com/office/powerpoint/2010/main" val="283219077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4419600"/>
            <a:ext cx="12192000" cy="2401330"/>
          </a:xfrm>
        </p:spPr>
        <p:txBody>
          <a:bodyPr>
            <a:noAutofit/>
          </a:bodyPr>
          <a:lstStyle/>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Psalms 150:1-6 (KJV)</a:t>
            </a:r>
          </a:p>
        </p:txBody>
      </p:sp>
      <p:sp>
        <p:nvSpPr>
          <p:cNvPr id="4" name="Title 3"/>
          <p:cNvSpPr>
            <a:spLocks noGrp="1"/>
          </p:cNvSpPr>
          <p:nvPr>
            <p:ph type="title"/>
          </p:nvPr>
        </p:nvSpPr>
        <p:spPr>
          <a:xfrm>
            <a:off x="0" y="0"/>
            <a:ext cx="12192000" cy="40386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#2:  </a:t>
            </a:r>
            <a:r>
              <a:rPr lang="en-US" sz="8000" i="1" dirty="0">
                <a:solidFill>
                  <a:srgbClr val="A50021"/>
                </a:solidFill>
                <a:effectLst>
                  <a:outerShdw blurRad="38100" dist="38100" dir="2700000" algn="tl">
                    <a:srgbClr val="000000">
                      <a:alpha val="43137"/>
                    </a:srgbClr>
                  </a:outerShdw>
                </a:effectLst>
              </a:rPr>
              <a:t>Does God Know How to Say </a:t>
            </a:r>
            <a:br>
              <a:rPr lang="en-US" sz="8000" i="1" dirty="0">
                <a:solidFill>
                  <a:srgbClr val="A50021"/>
                </a:solidFill>
                <a:effectLst>
                  <a:outerShdw blurRad="38100" dist="38100" dir="2700000" algn="tl">
                    <a:srgbClr val="000000">
                      <a:alpha val="43137"/>
                    </a:srgbClr>
                  </a:outerShdw>
                </a:effectLst>
              </a:rPr>
            </a:br>
            <a:r>
              <a:rPr lang="en-US" sz="8000" i="1" dirty="0">
                <a:solidFill>
                  <a:srgbClr val="A50021"/>
                </a:solidFill>
                <a:effectLst>
                  <a:outerShdw blurRad="38100" dist="38100" dir="2700000" algn="tl">
                    <a:srgbClr val="000000">
                      <a:alpha val="43137"/>
                    </a:srgbClr>
                  </a:outerShdw>
                </a:effectLst>
              </a:rPr>
              <a:t>Play an Instrument?</a:t>
            </a:r>
            <a:endParaRPr lang="en-US" sz="88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25922945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150:1-6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0"/>
            <a:ext cx="12192000" cy="5939790"/>
          </a:xfrm>
        </p:spPr>
        <p:txBody>
          <a:bodyPr>
            <a:noAutofit/>
          </a:bodyPr>
          <a:lstStyle/>
          <a:p>
            <a:pPr marL="0" marR="0" indent="0">
              <a:lnSpc>
                <a:spcPct val="107000"/>
              </a:lnSpc>
              <a:spcAft>
                <a:spcPts val="800"/>
              </a:spcAft>
              <a:buNone/>
            </a:pPr>
            <a:r>
              <a:rPr lang="en-US" sz="5800" b="1" baseline="30000" dirty="0">
                <a:effectLst/>
                <a:ea typeface="Calibri" panose="020F0502020204030204" pitchFamily="34" charset="0"/>
                <a:cs typeface="Times New Roman" panose="02020603050405020304" pitchFamily="18" charset="0"/>
              </a:rPr>
              <a:t>1</a:t>
            </a:r>
            <a:r>
              <a:rPr lang="en-US" sz="5800" dirty="0">
                <a:effectLst/>
                <a:ea typeface="Calibri" panose="020F0502020204030204" pitchFamily="34" charset="0"/>
                <a:cs typeface="Times New Roman" panose="02020603050405020304" pitchFamily="18" charset="0"/>
              </a:rPr>
              <a:t> Praise ye the Lord. Praise God in his sanctuary: praise him in the firmament of his power.</a:t>
            </a:r>
          </a:p>
          <a:p>
            <a:pPr marL="0" marR="0" indent="0">
              <a:lnSpc>
                <a:spcPct val="107000"/>
              </a:lnSpc>
              <a:spcAft>
                <a:spcPts val="800"/>
              </a:spcAft>
              <a:buNone/>
            </a:pPr>
            <a:r>
              <a:rPr lang="en-US" sz="5800" b="1" baseline="30000" dirty="0">
                <a:effectLst/>
                <a:ea typeface="Calibri" panose="020F0502020204030204" pitchFamily="34" charset="0"/>
                <a:cs typeface="Times New Roman" panose="02020603050405020304" pitchFamily="18" charset="0"/>
              </a:rPr>
              <a:t>2</a:t>
            </a:r>
            <a:r>
              <a:rPr lang="en-US" sz="5800" dirty="0">
                <a:effectLst/>
                <a:ea typeface="Calibri" panose="020F0502020204030204" pitchFamily="34" charset="0"/>
                <a:cs typeface="Times New Roman" panose="02020603050405020304" pitchFamily="18" charset="0"/>
              </a:rPr>
              <a:t> Praise him for his mighty acts: praise him according to his excellent greatness.</a:t>
            </a:r>
          </a:p>
        </p:txBody>
      </p:sp>
    </p:spTree>
    <p:extLst>
      <p:ext uri="{BB962C8B-B14F-4D97-AF65-F5344CB8AC3E}">
        <p14:creationId xmlns:p14="http://schemas.microsoft.com/office/powerpoint/2010/main" val="699251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150:1-6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14400"/>
            <a:ext cx="12192000" cy="59436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8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8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Praise him with the sound of the trumpet: praise him with the psaltery and harp.</a:t>
            </a:r>
          </a:p>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8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8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Praise him with the timbrel and dance: praise him with stringed instruments and organs.</a:t>
            </a:r>
          </a:p>
        </p:txBody>
      </p:sp>
    </p:spTree>
    <p:extLst>
      <p:ext uri="{BB962C8B-B14F-4D97-AF65-F5344CB8AC3E}">
        <p14:creationId xmlns:p14="http://schemas.microsoft.com/office/powerpoint/2010/main" val="1445971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22:23-32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0"/>
            <a:ext cx="12192000" cy="6096000"/>
          </a:xfrm>
        </p:spPr>
        <p:txBody>
          <a:bodyPr>
            <a:noAutofit/>
          </a:bodyPr>
          <a:lstStyle/>
          <a:p>
            <a:pPr marL="0" marR="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23</a:t>
            </a:r>
            <a:r>
              <a:rPr lang="en-US" sz="5400" dirty="0">
                <a:effectLst/>
                <a:ea typeface="Calibri" panose="020F0502020204030204" pitchFamily="34" charset="0"/>
                <a:cs typeface="Times New Roman" panose="02020603050405020304" pitchFamily="18" charset="0"/>
              </a:rPr>
              <a:t> The same day came to him the Sadducees, which say that there is no resurrection, and asked him, </a:t>
            </a:r>
            <a:r>
              <a:rPr lang="en-US" sz="5400" b="1" baseline="30000" dirty="0">
                <a:effectLst/>
                <a:ea typeface="Calibri" panose="020F0502020204030204" pitchFamily="34" charset="0"/>
                <a:cs typeface="Times New Roman" panose="02020603050405020304" pitchFamily="18" charset="0"/>
              </a:rPr>
              <a:t>24</a:t>
            </a:r>
            <a:r>
              <a:rPr lang="en-US" sz="5400" dirty="0">
                <a:effectLst/>
                <a:ea typeface="Calibri" panose="020F0502020204030204" pitchFamily="34" charset="0"/>
                <a:cs typeface="Times New Roman" panose="02020603050405020304" pitchFamily="18" charset="0"/>
              </a:rPr>
              <a:t> Saying, Master, Moses said, If a man die, having no children, his brother shall marry his wife, and raise up seed unto his brother. </a:t>
            </a:r>
          </a:p>
        </p:txBody>
      </p:sp>
    </p:spTree>
    <p:extLst>
      <p:ext uri="{BB962C8B-B14F-4D97-AF65-F5344CB8AC3E}">
        <p14:creationId xmlns:p14="http://schemas.microsoft.com/office/powerpoint/2010/main" val="23460020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A5AE7-D65B-DB2E-CDA7-9B8FAEA1E8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37269B-C36A-F697-712E-0A5D72F7AD31}"/>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Psalms 150:1-6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2103335-664F-3C18-5719-F2B7FF8CEB2C}"/>
              </a:ext>
            </a:extLst>
          </p:cNvPr>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8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58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Praise him upon the loud cymbals: praise him upon the high sounding cymbals.</a:t>
            </a:r>
          </a:p>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8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6</a:t>
            </a:r>
            <a:r>
              <a:rPr kumimoji="0" lang="en-US" sz="58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Let every thing that hath breath praise the Lord. Praise ye the Lord.</a:t>
            </a:r>
          </a:p>
        </p:txBody>
      </p:sp>
    </p:spTree>
    <p:extLst>
      <p:ext uri="{BB962C8B-B14F-4D97-AF65-F5344CB8AC3E}">
        <p14:creationId xmlns:p14="http://schemas.microsoft.com/office/powerpoint/2010/main" val="561422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E1B09-C397-9DB7-5FCB-303920870B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82CF2-1D50-A04A-B38B-6281B3C86175}"/>
              </a:ext>
            </a:extLst>
          </p:cNvPr>
          <p:cNvSpPr>
            <a:spLocks noGrp="1"/>
          </p:cNvSpPr>
          <p:nvPr>
            <p:ph sz="quarter" idx="13"/>
          </p:nvPr>
        </p:nvSpPr>
        <p:spPr>
          <a:xfrm>
            <a:off x="0" y="4419600"/>
            <a:ext cx="12192000" cy="2401330"/>
          </a:xfrm>
        </p:spPr>
        <p:txBody>
          <a:bodyPr>
            <a:noAutofit/>
          </a:bodyPr>
          <a:lstStyle/>
          <a:p>
            <a:pPr>
              <a:lnSpc>
                <a:spcPct val="80000"/>
              </a:lnSpc>
              <a:buClr>
                <a:srgbClr val="C00000"/>
              </a:buClr>
              <a:buFont typeface="Wingdings" pitchFamily="2" charset="2"/>
              <a:buChar char="Ø"/>
            </a:pPr>
            <a:r>
              <a:rPr lang="pt-BR" sz="8000" b="1" i="1" dirty="0">
                <a:effectLst>
                  <a:outerShdw blurRad="38100" dist="38100" dir="2700000" algn="tl">
                    <a:srgbClr val="000000">
                      <a:alpha val="43137"/>
                    </a:srgbClr>
                  </a:outerShdw>
                </a:effectLst>
              </a:rPr>
              <a:t>Amos 5:23 (KJV/NASB)</a:t>
            </a:r>
          </a:p>
          <a:p>
            <a:pPr>
              <a:lnSpc>
                <a:spcPct val="80000"/>
              </a:lnSpc>
              <a:buClr>
                <a:srgbClr val="C00000"/>
              </a:buClr>
              <a:buFont typeface="Wingdings" pitchFamily="2" charset="2"/>
              <a:buChar char="Ø"/>
            </a:pPr>
            <a:r>
              <a:rPr lang="pt-BR" sz="8000" b="1" i="1" dirty="0">
                <a:effectLst>
                  <a:outerShdw blurRad="38100" dist="38100" dir="2700000" algn="tl">
                    <a:srgbClr val="000000">
                      <a:alpha val="43137"/>
                    </a:srgbClr>
                  </a:outerShdw>
                </a:effectLst>
              </a:rPr>
              <a:t>Amos 6:1-5 (KJV) </a:t>
            </a:r>
            <a:endParaRPr lang="en-US" sz="8000" b="1" i="1" dirty="0">
              <a:effectLst>
                <a:outerShdw blurRad="38100" dist="38100" dir="2700000" algn="tl">
                  <a:srgbClr val="000000">
                    <a:alpha val="43137"/>
                  </a:srgbClr>
                </a:outerShdw>
              </a:effectLst>
            </a:endParaRPr>
          </a:p>
        </p:txBody>
      </p:sp>
      <p:sp>
        <p:nvSpPr>
          <p:cNvPr id="4" name="Title 3">
            <a:extLst>
              <a:ext uri="{FF2B5EF4-FFF2-40B4-BE49-F238E27FC236}">
                <a16:creationId xmlns:a16="http://schemas.microsoft.com/office/drawing/2014/main" id="{A4279FB3-9D57-FB80-DDFF-3FF57596194E}"/>
              </a:ext>
            </a:extLst>
          </p:cNvPr>
          <p:cNvSpPr>
            <a:spLocks noGrp="1"/>
          </p:cNvSpPr>
          <p:nvPr>
            <p:ph type="title"/>
          </p:nvPr>
        </p:nvSpPr>
        <p:spPr>
          <a:xfrm>
            <a:off x="0" y="0"/>
            <a:ext cx="12192000" cy="40386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#3:  </a:t>
            </a:r>
            <a:r>
              <a:rPr lang="en-US" sz="8000" i="1" dirty="0">
                <a:solidFill>
                  <a:srgbClr val="A50021"/>
                </a:solidFill>
                <a:effectLst>
                  <a:outerShdw blurRad="38100" dist="38100" dir="2700000" algn="tl">
                    <a:srgbClr val="000000">
                      <a:alpha val="43137"/>
                    </a:srgbClr>
                  </a:outerShdw>
                </a:effectLst>
              </a:rPr>
              <a:t>God Said, Take Away the Sound of the Instrument From ME</a:t>
            </a:r>
            <a:endParaRPr lang="en-US" sz="88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343791557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5:23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8000" dirty="0">
                <a:solidFill>
                  <a:prstClr val="black">
                    <a:lumMod val="75000"/>
                    <a:lumOff val="25000"/>
                  </a:prstClr>
                </a:solidFill>
                <a:latin typeface="Trebuchet MS"/>
              </a:rPr>
              <a:t>Take thou away from me the noise of thy songs; for I will not hear the melody of thy viols.</a:t>
            </a:r>
          </a:p>
        </p:txBody>
      </p:sp>
    </p:spTree>
    <p:extLst>
      <p:ext uri="{BB962C8B-B14F-4D97-AF65-F5344CB8AC3E}">
        <p14:creationId xmlns:p14="http://schemas.microsoft.com/office/powerpoint/2010/main" val="10800918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5:23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lang="en-US" sz="8000" dirty="0">
                <a:solidFill>
                  <a:prstClr val="black">
                    <a:lumMod val="75000"/>
                    <a:lumOff val="25000"/>
                  </a:prstClr>
                </a:solidFill>
                <a:latin typeface="Trebuchet MS"/>
              </a:rPr>
              <a:t>Take away from Me the noise of your songs; I will not even listen to the sound of your harps.</a:t>
            </a:r>
          </a:p>
        </p:txBody>
      </p:sp>
    </p:spTree>
    <p:extLst>
      <p:ext uri="{BB962C8B-B14F-4D97-AF65-F5344CB8AC3E}">
        <p14:creationId xmlns:p14="http://schemas.microsoft.com/office/powerpoint/2010/main" val="269528480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6:1-5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Woe to them that are at ease in Zion, and trust in the mountain of Samaria, which are named chief of the nations, to whom the house of Israel came!</a:t>
            </a:r>
          </a:p>
        </p:txBody>
      </p:sp>
    </p:spTree>
    <p:extLst>
      <p:ext uri="{BB962C8B-B14F-4D97-AF65-F5344CB8AC3E}">
        <p14:creationId xmlns:p14="http://schemas.microsoft.com/office/powerpoint/2010/main" val="11690209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6:1-5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Pass ye unto </a:t>
            </a:r>
            <a:r>
              <a:rPr kumimoji="0" lang="en-US" sz="5400" b="0" i="0" u="none" strike="noStrike" kern="1200" cap="none" spc="0" normalizeH="0" baseline="0" noProof="0" dirty="0" err="1">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Calneh</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see; and from thence go ye to Hamath the great: then go down to Gath of the Philistines: be they better than these kingdoms? or their border greater than your border?</a:t>
            </a:r>
          </a:p>
        </p:txBody>
      </p:sp>
    </p:spTree>
    <p:extLst>
      <p:ext uri="{BB962C8B-B14F-4D97-AF65-F5344CB8AC3E}">
        <p14:creationId xmlns:p14="http://schemas.microsoft.com/office/powerpoint/2010/main" val="28265087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0466C-D061-43BA-A2B9-BD97F05249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F1FCF-7CFF-80EE-28CC-4093DD3C8FAE}"/>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6:1-5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3FAFF35-EE43-48DF-AD2C-A6F87F1DA62F}"/>
              </a:ext>
            </a:extLst>
          </p:cNvPr>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Ye that put far away the evil day, and cause the seat of violence to come near; </a:t>
            </a:r>
          </a:p>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That lie upon beds of ivory, and stretch themselves upon their couches, </a:t>
            </a:r>
          </a:p>
        </p:txBody>
      </p:sp>
    </p:spTree>
    <p:extLst>
      <p:ext uri="{BB962C8B-B14F-4D97-AF65-F5344CB8AC3E}">
        <p14:creationId xmlns:p14="http://schemas.microsoft.com/office/powerpoint/2010/main" val="27381395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584B8-2DB1-E503-84C5-F25FB6DDFC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C6A34-89CB-0709-F5B7-DEF7652CAABB}"/>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Amos 6:1-5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1E0489D-4D1F-6297-6A61-FB317671C74E}"/>
              </a:ext>
            </a:extLst>
          </p:cNvPr>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and eat the lambs out of the flock, and the calves out of the midst of the stall;</a:t>
            </a:r>
          </a:p>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That chant to the sound of the viol, and invent to themselves instruments of </a:t>
            </a:r>
            <a:r>
              <a:rPr kumimoji="0" lang="en-US" sz="5400" b="0" i="0" u="none" strike="noStrike" kern="1200" cap="none" spc="0" normalizeH="0" baseline="0" noProof="0" dirty="0" err="1">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musick</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like David;</a:t>
            </a:r>
          </a:p>
        </p:txBody>
      </p:sp>
    </p:spTree>
    <p:extLst>
      <p:ext uri="{BB962C8B-B14F-4D97-AF65-F5344CB8AC3E}">
        <p14:creationId xmlns:p14="http://schemas.microsoft.com/office/powerpoint/2010/main" val="2228658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DD142-9119-C8D0-ED84-595359655F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006E35-56CB-6906-C67E-D70093D52614}"/>
              </a:ext>
            </a:extLst>
          </p:cNvPr>
          <p:cNvSpPr>
            <a:spLocks noGrp="1"/>
          </p:cNvSpPr>
          <p:nvPr>
            <p:ph sz="quarter" idx="13"/>
          </p:nvPr>
        </p:nvSpPr>
        <p:spPr>
          <a:xfrm>
            <a:off x="0" y="2362200"/>
            <a:ext cx="12192000" cy="4458730"/>
          </a:xfrm>
        </p:spPr>
        <p:txBody>
          <a:bodyPr>
            <a:noAutofit/>
          </a:bodyPr>
          <a:lstStyle/>
          <a:p>
            <a:pPr marL="960120" indent="-914400">
              <a:lnSpc>
                <a:spcPct val="80000"/>
              </a:lnSpc>
              <a:buClr>
                <a:srgbClr val="C00000"/>
              </a:buClr>
              <a:buFont typeface="+mj-lt"/>
              <a:buAutoNum type="alphaLcParenR"/>
            </a:pPr>
            <a:r>
              <a:rPr lang="en-US" sz="5400" b="1" i="1" dirty="0">
                <a:effectLst>
                  <a:outerShdw blurRad="38100" dist="38100" dir="2700000" algn="tl">
                    <a:srgbClr val="000000">
                      <a:alpha val="43137"/>
                    </a:srgbClr>
                  </a:outerShdw>
                </a:effectLst>
              </a:rPr>
              <a:t>Believe the Word of GOD is Perfect, Written by the HOLY SPIRIT</a:t>
            </a:r>
          </a:p>
          <a:p>
            <a:pPr marL="960120" indent="-914400">
              <a:lnSpc>
                <a:spcPct val="80000"/>
              </a:lnSpc>
              <a:buClr>
                <a:srgbClr val="C00000"/>
              </a:buClr>
              <a:buFont typeface="+mj-lt"/>
              <a:buAutoNum type="alphaLcParenR"/>
            </a:pPr>
            <a:r>
              <a:rPr lang="en-US" sz="5400" b="1" i="1" dirty="0">
                <a:effectLst>
                  <a:outerShdw blurRad="38100" dist="38100" dir="2700000" algn="tl">
                    <a:srgbClr val="000000">
                      <a:alpha val="43137"/>
                    </a:srgbClr>
                  </a:outerShdw>
                </a:effectLst>
              </a:rPr>
              <a:t>Read the Word Daily</a:t>
            </a:r>
          </a:p>
          <a:p>
            <a:pPr marL="960120" indent="-914400">
              <a:lnSpc>
                <a:spcPct val="80000"/>
              </a:lnSpc>
              <a:buClr>
                <a:srgbClr val="C00000"/>
              </a:buClr>
              <a:buFont typeface="+mj-lt"/>
              <a:buAutoNum type="alphaLcParenR"/>
            </a:pPr>
            <a:r>
              <a:rPr lang="en-US" sz="5400" b="1" i="1" dirty="0">
                <a:effectLst>
                  <a:outerShdw blurRad="38100" dist="38100" dir="2700000" algn="tl">
                    <a:srgbClr val="000000">
                      <a:alpha val="43137"/>
                    </a:srgbClr>
                  </a:outerShdw>
                </a:effectLst>
              </a:rPr>
              <a:t>Study the Word Rightly Dividing the Scriptures</a:t>
            </a:r>
          </a:p>
        </p:txBody>
      </p:sp>
      <p:sp>
        <p:nvSpPr>
          <p:cNvPr id="4" name="Title 3">
            <a:extLst>
              <a:ext uri="{FF2B5EF4-FFF2-40B4-BE49-F238E27FC236}">
                <a16:creationId xmlns:a16="http://schemas.microsoft.com/office/drawing/2014/main" id="{80A0B6D1-21A3-47D3-A99F-263F65319F2F}"/>
              </a:ext>
            </a:extLst>
          </p:cNvPr>
          <p:cNvSpPr>
            <a:spLocks noGrp="1"/>
          </p:cNvSpPr>
          <p:nvPr>
            <p:ph type="title"/>
          </p:nvPr>
        </p:nvSpPr>
        <p:spPr>
          <a:xfrm>
            <a:off x="0" y="0"/>
            <a:ext cx="12192000" cy="2209800"/>
          </a:xfrm>
        </p:spPr>
        <p:txBody>
          <a:bodyPr/>
          <a:lstStyle/>
          <a:p>
            <a:pPr marL="0" indent="0" algn="l">
              <a:buNone/>
            </a:pPr>
            <a:r>
              <a:rPr lang="en-US" sz="72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#4:  </a:t>
            </a:r>
            <a:r>
              <a:rPr lang="en-US" sz="7200" i="1" dirty="0">
                <a:solidFill>
                  <a:srgbClr val="A50021"/>
                </a:solidFill>
                <a:effectLst>
                  <a:outerShdw blurRad="38100" dist="38100" dir="2700000" algn="tl">
                    <a:srgbClr val="000000">
                      <a:alpha val="43137"/>
                    </a:srgbClr>
                  </a:outerShdw>
                </a:effectLst>
              </a:rPr>
              <a:t>How Not to Err in Obeying GOD’S Word</a:t>
            </a:r>
            <a:endPar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13142893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78F88-683E-D765-1F5B-6D30CA543D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1786B7-0864-3FCA-7588-A96CEDBFBDC5}"/>
              </a:ext>
            </a:extLst>
          </p:cNvPr>
          <p:cNvSpPr>
            <a:spLocks noGrp="1"/>
          </p:cNvSpPr>
          <p:nvPr>
            <p:ph sz="quarter" idx="13"/>
          </p:nvPr>
        </p:nvSpPr>
        <p:spPr>
          <a:xfrm>
            <a:off x="0" y="2667000"/>
            <a:ext cx="12192000" cy="4153930"/>
          </a:xfrm>
        </p:spPr>
        <p:txBody>
          <a:bodyPr>
            <a:noAutofit/>
          </a:bodyPr>
          <a:lstStyle/>
          <a:p>
            <a:pPr marL="960120" indent="-914400">
              <a:lnSpc>
                <a:spcPct val="80000"/>
              </a:lnSpc>
              <a:buClr>
                <a:srgbClr val="C00000"/>
              </a:buClr>
              <a:buFont typeface="+mj-lt"/>
              <a:buAutoNum type="alphaLcParenR" startAt="4"/>
            </a:pPr>
            <a:r>
              <a:rPr lang="en-US" sz="5400" b="1" i="1" dirty="0">
                <a:effectLst>
                  <a:outerShdw blurRad="38100" dist="38100" dir="2700000" algn="tl">
                    <a:srgbClr val="000000">
                      <a:alpha val="43137"/>
                    </a:srgbClr>
                  </a:outerShdw>
                </a:effectLst>
              </a:rPr>
              <a:t>Do Not Add or Take Away From What is Written</a:t>
            </a:r>
          </a:p>
          <a:p>
            <a:pPr marL="960120" indent="-914400">
              <a:lnSpc>
                <a:spcPct val="80000"/>
              </a:lnSpc>
              <a:buClr>
                <a:srgbClr val="C00000"/>
              </a:buClr>
              <a:buFont typeface="+mj-lt"/>
              <a:buAutoNum type="alphaLcParenR" startAt="4"/>
            </a:pPr>
            <a:r>
              <a:rPr lang="en-US" sz="5400" b="1" i="1" dirty="0">
                <a:effectLst>
                  <a:outerShdw blurRad="38100" dist="38100" dir="2700000" algn="tl">
                    <a:srgbClr val="000000">
                      <a:alpha val="43137"/>
                    </a:srgbClr>
                  </a:outerShdw>
                </a:effectLst>
              </a:rPr>
              <a:t>Trust GOD and Lean Not to Your Own Understanding</a:t>
            </a:r>
          </a:p>
        </p:txBody>
      </p:sp>
      <p:sp>
        <p:nvSpPr>
          <p:cNvPr id="4" name="Title 3">
            <a:extLst>
              <a:ext uri="{FF2B5EF4-FFF2-40B4-BE49-F238E27FC236}">
                <a16:creationId xmlns:a16="http://schemas.microsoft.com/office/drawing/2014/main" id="{84B53BCF-08D2-2D03-C5C9-7759833E9726}"/>
              </a:ext>
            </a:extLst>
          </p:cNvPr>
          <p:cNvSpPr>
            <a:spLocks noGrp="1"/>
          </p:cNvSpPr>
          <p:nvPr>
            <p:ph type="title"/>
          </p:nvPr>
        </p:nvSpPr>
        <p:spPr>
          <a:xfrm>
            <a:off x="0" y="0"/>
            <a:ext cx="12192000" cy="2209800"/>
          </a:xfrm>
        </p:spPr>
        <p:txBody>
          <a:bodyPr/>
          <a:lstStyle/>
          <a:p>
            <a:pPr marL="0" indent="0" algn="l">
              <a:buNone/>
            </a:pPr>
            <a:r>
              <a:rPr lang="en-US" sz="72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#4:  </a:t>
            </a:r>
            <a:r>
              <a:rPr lang="en-US" sz="7200" i="1" dirty="0">
                <a:solidFill>
                  <a:srgbClr val="A50021"/>
                </a:solidFill>
                <a:effectLst>
                  <a:outerShdw blurRad="38100" dist="38100" dir="2700000" algn="tl">
                    <a:srgbClr val="000000">
                      <a:alpha val="43137"/>
                    </a:srgbClr>
                  </a:outerShdw>
                </a:effectLst>
              </a:rPr>
              <a:t>How Not to Err in Obeying GOD’S Word</a:t>
            </a:r>
            <a:endPar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50069708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564B5-B611-5E25-CBA4-AA69C51A94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F54E3-DB09-3AB6-8C89-E1686BC3E02B}"/>
              </a:ext>
            </a:extLst>
          </p:cNvPr>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22:23-32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3BC88E2-8FA0-29DE-27EB-C6A75789463B}"/>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Now there were with us seven brethren: and the first, when he had married a wife, deceased, and, having no issue, left his wife unto his brother: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Likewise the second also, and the third, unto the seventh.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4026867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C5685-7759-B7C9-A140-9007824173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E321BB-01A2-F74B-91FD-72FFC65C3EA1}"/>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Peter 1:20-21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EF8DAF1-4EE3-2A67-76FB-FF0B8A34EE71}"/>
              </a:ext>
            </a:extLst>
          </p:cNvPr>
          <p:cNvSpPr>
            <a:spLocks noGrp="1"/>
          </p:cNvSpPr>
          <p:nvPr>
            <p:ph sz="quarter" idx="13"/>
          </p:nvPr>
        </p:nvSpPr>
        <p:spPr>
          <a:xfrm>
            <a:off x="0" y="1143000"/>
            <a:ext cx="12192000" cy="5711190"/>
          </a:xfrm>
        </p:spPr>
        <p:txBody>
          <a:bodyPr>
            <a:noAutofit/>
          </a:bodyPr>
          <a:lstStyle/>
          <a:p>
            <a:pPr marL="0" marR="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20</a:t>
            </a:r>
            <a:r>
              <a:rPr lang="en-US" sz="5400" dirty="0">
                <a:effectLst/>
                <a:ea typeface="Calibri" panose="020F0502020204030204" pitchFamily="34" charset="0"/>
                <a:cs typeface="Times New Roman" panose="02020603050405020304" pitchFamily="18" charset="0"/>
              </a:rPr>
              <a:t> Knowing this first, that no prophecy of the scripture is of any private interpretation. </a:t>
            </a:r>
            <a:r>
              <a:rPr lang="en-US" sz="5400" b="1" baseline="30000" dirty="0">
                <a:effectLst/>
                <a:ea typeface="Calibri" panose="020F0502020204030204" pitchFamily="34" charset="0"/>
                <a:cs typeface="Times New Roman" panose="02020603050405020304" pitchFamily="18" charset="0"/>
              </a:rPr>
              <a:t>21</a:t>
            </a:r>
            <a:r>
              <a:rPr lang="en-US" sz="5400" dirty="0">
                <a:effectLst/>
                <a:ea typeface="Calibri" panose="020F0502020204030204" pitchFamily="34" charset="0"/>
                <a:cs typeface="Times New Roman" panose="02020603050405020304" pitchFamily="18" charset="0"/>
              </a:rPr>
              <a:t> For the prophecy came not in old time by the will of man: but holy men of God spake as they were moved by the Holy Ghost.</a:t>
            </a:r>
          </a:p>
        </p:txBody>
      </p:sp>
    </p:spTree>
    <p:extLst>
      <p:ext uri="{BB962C8B-B14F-4D97-AF65-F5344CB8AC3E}">
        <p14:creationId xmlns:p14="http://schemas.microsoft.com/office/powerpoint/2010/main" val="25265546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ADA79-B6A0-6FA2-6CB5-DB0F240440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F4F5B2-7571-F76A-2578-EE6A314DC361}"/>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Luke 9:23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68DA689-E09B-3E9D-8233-B95936C7D1B1}"/>
              </a:ext>
            </a:extLst>
          </p:cNvPr>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And he said to them all, If any man will come after me, let him deny himself, and take up his cross daily, and follow me.</a:t>
            </a:r>
          </a:p>
        </p:txBody>
      </p:sp>
    </p:spTree>
    <p:extLst>
      <p:ext uri="{BB962C8B-B14F-4D97-AF65-F5344CB8AC3E}">
        <p14:creationId xmlns:p14="http://schemas.microsoft.com/office/powerpoint/2010/main" val="12704216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78201-D90D-64B9-99E5-D54DE9F9AF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054E97-2D01-E8B7-7F25-26E26006B480}"/>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Timothy 2:15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F6FE4BE-7969-BD0B-80BC-F13D5F476A10}"/>
              </a:ext>
            </a:extLst>
          </p:cNvPr>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7200" dirty="0">
                <a:solidFill>
                  <a:prstClr val="black">
                    <a:lumMod val="75000"/>
                    <a:lumOff val="25000"/>
                  </a:prstClr>
                </a:solidFill>
                <a:latin typeface="Trebuchet MS"/>
              </a:rPr>
              <a:t>And he said to them all, If any man will come after me, let him deny himself, and take up his cross daily, and follow me.</a:t>
            </a:r>
          </a:p>
        </p:txBody>
      </p:sp>
    </p:spTree>
    <p:extLst>
      <p:ext uri="{BB962C8B-B14F-4D97-AF65-F5344CB8AC3E}">
        <p14:creationId xmlns:p14="http://schemas.microsoft.com/office/powerpoint/2010/main" val="16274510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10895-BB12-D273-9604-364A73F36E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BDE1C5-0653-2E61-3039-F27A6FE2E4FC}"/>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Deuteronomy 4:2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537C71E-4A9D-A858-43A3-67E8A9AF3CD0}"/>
              </a:ext>
            </a:extLst>
          </p:cNvPr>
          <p:cNvSpPr>
            <a:spLocks noGrp="1"/>
          </p:cNvSpPr>
          <p:nvPr>
            <p:ph sz="quarter" idx="13"/>
          </p:nvPr>
        </p:nvSpPr>
        <p:spPr>
          <a:xfrm>
            <a:off x="0" y="1143000"/>
            <a:ext cx="12192000" cy="5711190"/>
          </a:xfrm>
        </p:spPr>
        <p:txBody>
          <a:bodyPr>
            <a:noAutofit/>
          </a:bodyPr>
          <a:lstStyle/>
          <a:p>
            <a:pPr marL="45720" indent="0">
              <a:buClr>
                <a:srgbClr val="A379BB">
                  <a:lumMod val="75000"/>
                </a:srgbClr>
              </a:buClr>
              <a:buNone/>
              <a:defRPr/>
            </a:pPr>
            <a:r>
              <a:rPr lang="en-US" sz="6000" dirty="0">
                <a:solidFill>
                  <a:prstClr val="black">
                    <a:lumMod val="75000"/>
                    <a:lumOff val="25000"/>
                  </a:prstClr>
                </a:solidFill>
                <a:latin typeface="Trebuchet MS"/>
              </a:rPr>
              <a:t>Ye shall not add unto the word which I command you, neither shall ye diminish ought from it, that ye may keep the commandments of the Lord your God which I command you.</a:t>
            </a:r>
          </a:p>
        </p:txBody>
      </p:sp>
    </p:spTree>
    <p:extLst>
      <p:ext uri="{BB962C8B-B14F-4D97-AF65-F5344CB8AC3E}">
        <p14:creationId xmlns:p14="http://schemas.microsoft.com/office/powerpoint/2010/main" val="10381178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0CE13-E3C0-C1B9-0806-00EAAA032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187FA4-3955-30F9-E863-0D7B93018155}"/>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Proverbs 30:5-6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BD4FD3F-A701-58B8-6A6D-9C55C8EFB649}"/>
              </a:ext>
            </a:extLst>
          </p:cNvPr>
          <p:cNvSpPr>
            <a:spLocks noGrp="1"/>
          </p:cNvSpPr>
          <p:nvPr>
            <p:ph sz="quarter" idx="13"/>
          </p:nvPr>
        </p:nvSpPr>
        <p:spPr>
          <a:xfrm>
            <a:off x="0" y="990600"/>
            <a:ext cx="12192000" cy="5863590"/>
          </a:xfrm>
        </p:spPr>
        <p:txBody>
          <a:bodyPr>
            <a:noAutofit/>
          </a:bodyPr>
          <a:lstStyle/>
          <a:p>
            <a:pPr marL="0" marR="0" indent="0">
              <a:lnSpc>
                <a:spcPct val="107000"/>
              </a:lnSpc>
              <a:spcAft>
                <a:spcPts val="800"/>
              </a:spcAft>
              <a:buNone/>
            </a:pPr>
            <a:r>
              <a:rPr lang="en-US" sz="5800" b="1" baseline="30000" dirty="0">
                <a:effectLst/>
                <a:ea typeface="Calibri" panose="020F0502020204030204" pitchFamily="34" charset="0"/>
                <a:cs typeface="Times New Roman" panose="02020603050405020304" pitchFamily="18" charset="0"/>
              </a:rPr>
              <a:t>5</a:t>
            </a:r>
            <a:r>
              <a:rPr lang="en-US" sz="5800" dirty="0">
                <a:effectLst/>
                <a:ea typeface="Calibri" panose="020F0502020204030204" pitchFamily="34" charset="0"/>
                <a:cs typeface="Times New Roman" panose="02020603050405020304" pitchFamily="18" charset="0"/>
              </a:rPr>
              <a:t> Every word of God is pure: he is a shield unto them that put their trust in him.</a:t>
            </a:r>
          </a:p>
          <a:p>
            <a:pPr marL="0" marR="0" indent="0">
              <a:lnSpc>
                <a:spcPct val="107000"/>
              </a:lnSpc>
              <a:spcAft>
                <a:spcPts val="800"/>
              </a:spcAft>
              <a:buNone/>
            </a:pPr>
            <a:r>
              <a:rPr lang="en-US" sz="5800" b="1" baseline="30000" dirty="0">
                <a:effectLst/>
                <a:ea typeface="Calibri" panose="020F0502020204030204" pitchFamily="34" charset="0"/>
                <a:cs typeface="Times New Roman" panose="02020603050405020304" pitchFamily="18" charset="0"/>
              </a:rPr>
              <a:t>6</a:t>
            </a:r>
            <a:r>
              <a:rPr lang="en-US" sz="5800" dirty="0">
                <a:effectLst/>
                <a:ea typeface="Calibri" panose="020F0502020204030204" pitchFamily="34" charset="0"/>
                <a:cs typeface="Times New Roman" panose="02020603050405020304" pitchFamily="18" charset="0"/>
              </a:rPr>
              <a:t> Add thou not unto his words, lest he reprove thee, and thou be found a liar.</a:t>
            </a:r>
          </a:p>
        </p:txBody>
      </p:sp>
    </p:spTree>
    <p:extLst>
      <p:ext uri="{BB962C8B-B14F-4D97-AF65-F5344CB8AC3E}">
        <p14:creationId xmlns:p14="http://schemas.microsoft.com/office/powerpoint/2010/main" val="39431184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8EA59-428B-908F-3579-1770C8E707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216B55-59E4-E748-3E85-D059BFC1A49A}"/>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Revelation 22:18-19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415A569-8B54-E138-E596-6E03E6FD3AC4}"/>
              </a:ext>
            </a:extLst>
          </p:cNvPr>
          <p:cNvSpPr>
            <a:spLocks noGrp="1"/>
          </p:cNvSpPr>
          <p:nvPr>
            <p:ph sz="quarter" idx="13"/>
          </p:nvPr>
        </p:nvSpPr>
        <p:spPr>
          <a:xfrm>
            <a:off x="0" y="1143000"/>
            <a:ext cx="12192000" cy="5715000"/>
          </a:xfrm>
        </p:spPr>
        <p:txBody>
          <a:bodyPr>
            <a:noAutofit/>
          </a:bodyPr>
          <a:lstStyle/>
          <a:p>
            <a:pPr marL="0" marR="0" indent="0">
              <a:lnSpc>
                <a:spcPct val="107000"/>
              </a:lnSpc>
              <a:spcAft>
                <a:spcPts val="800"/>
              </a:spcAft>
              <a:buNone/>
            </a:pPr>
            <a:r>
              <a:rPr lang="en-US" sz="5400" b="1" baseline="30000" dirty="0">
                <a:effectLst/>
                <a:ea typeface="Calibri" panose="020F0502020204030204" pitchFamily="34" charset="0"/>
                <a:cs typeface="Times New Roman" panose="02020603050405020304" pitchFamily="18" charset="0"/>
              </a:rPr>
              <a:t>18</a:t>
            </a:r>
            <a:r>
              <a:rPr lang="en-US" sz="5400" dirty="0">
                <a:effectLst/>
                <a:ea typeface="Calibri" panose="020F0502020204030204" pitchFamily="34" charset="0"/>
                <a:cs typeface="Times New Roman" panose="02020603050405020304" pitchFamily="18" charset="0"/>
              </a:rPr>
              <a:t> For I testify unto every man that heareth the words of the prophecy of this book, If any man shall add unto these things, God shall add unto him the plagues that are written in this book:</a:t>
            </a:r>
          </a:p>
        </p:txBody>
      </p:sp>
    </p:spTree>
    <p:extLst>
      <p:ext uri="{BB962C8B-B14F-4D97-AF65-F5344CB8AC3E}">
        <p14:creationId xmlns:p14="http://schemas.microsoft.com/office/powerpoint/2010/main" val="258762863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2AC6D-C538-CDCC-4E27-753DCE8312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D1AB6-5A7B-7BA1-8A68-B96407DEB525}"/>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Revelation 22:18-19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2954FDF-18CE-31C9-036B-515107DBB47B}"/>
              </a:ext>
            </a:extLst>
          </p:cNvPr>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19</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if any man shall take away from the words of the book of this prophecy, God shall take away his part out of the book of life, and out of the holy city, and from the things which are written in this book.</a:t>
            </a:r>
          </a:p>
        </p:txBody>
      </p:sp>
    </p:spTree>
    <p:extLst>
      <p:ext uri="{BB962C8B-B14F-4D97-AF65-F5344CB8AC3E}">
        <p14:creationId xmlns:p14="http://schemas.microsoft.com/office/powerpoint/2010/main" val="928811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C5650-AD1C-56D1-C870-F93D6938DE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16675D-7D43-CAE3-DE85-7215EE72E46F}"/>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Proverbs 3:5-7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B351F96-07EF-BAE9-EBB7-492050C119A9}"/>
              </a:ext>
            </a:extLst>
          </p:cNvPr>
          <p:cNvSpPr>
            <a:spLocks noGrp="1"/>
          </p:cNvSpPr>
          <p:nvPr>
            <p:ph sz="quarter" idx="13"/>
          </p:nvPr>
        </p:nvSpPr>
        <p:spPr>
          <a:xfrm>
            <a:off x="0" y="1143000"/>
            <a:ext cx="12192000" cy="5715000"/>
          </a:xfrm>
        </p:spPr>
        <p:txBody>
          <a:bodyPr>
            <a:noAutofit/>
          </a:bodyPr>
          <a:lstStyle/>
          <a:p>
            <a:pPr marL="0" marR="0" indent="0">
              <a:lnSpc>
                <a:spcPct val="107000"/>
              </a:lnSpc>
              <a:spcAft>
                <a:spcPts val="800"/>
              </a:spcAft>
              <a:buNone/>
            </a:pPr>
            <a:r>
              <a:rPr lang="en-US" sz="6000" b="1" baseline="30000" dirty="0">
                <a:effectLst/>
                <a:ea typeface="Calibri" panose="020F0502020204030204" pitchFamily="34" charset="0"/>
                <a:cs typeface="Times New Roman" panose="02020603050405020304" pitchFamily="18" charset="0"/>
              </a:rPr>
              <a:t>5</a:t>
            </a:r>
            <a:r>
              <a:rPr lang="en-US" sz="6000" dirty="0">
                <a:effectLst/>
                <a:ea typeface="Calibri" panose="020F0502020204030204" pitchFamily="34" charset="0"/>
                <a:cs typeface="Times New Roman" panose="02020603050405020304" pitchFamily="18" charset="0"/>
              </a:rPr>
              <a:t> Trust in the Lord with all thine heart; and lean not unto thine own understanding. </a:t>
            </a:r>
          </a:p>
          <a:p>
            <a:pPr marL="0" marR="0" indent="0">
              <a:lnSpc>
                <a:spcPct val="107000"/>
              </a:lnSpc>
              <a:spcAft>
                <a:spcPts val="800"/>
              </a:spcAft>
              <a:buNone/>
            </a:pPr>
            <a:r>
              <a:rPr lang="en-US" sz="6000" b="1" baseline="30000" dirty="0">
                <a:effectLst/>
                <a:ea typeface="Calibri" panose="020F0502020204030204" pitchFamily="34" charset="0"/>
                <a:cs typeface="Times New Roman" panose="02020603050405020304" pitchFamily="18" charset="0"/>
              </a:rPr>
              <a:t>6</a:t>
            </a:r>
            <a:r>
              <a:rPr lang="en-US" sz="6000" dirty="0">
                <a:effectLst/>
                <a:ea typeface="Calibri" panose="020F0502020204030204" pitchFamily="34" charset="0"/>
                <a:cs typeface="Times New Roman" panose="02020603050405020304" pitchFamily="18" charset="0"/>
              </a:rPr>
              <a:t> In all thy ways acknowledge him, and he shall direct thy paths.</a:t>
            </a:r>
          </a:p>
        </p:txBody>
      </p:sp>
    </p:spTree>
    <p:extLst>
      <p:ext uri="{BB962C8B-B14F-4D97-AF65-F5344CB8AC3E}">
        <p14:creationId xmlns:p14="http://schemas.microsoft.com/office/powerpoint/2010/main" val="40115518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79105-6B87-92F5-4B8B-B27386B7F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771DD9-85AB-6EEC-C10B-F5C6BF63D257}"/>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Proverbs 3:5-7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49E68A0-A8C3-DCB8-2D5A-A0A1ED4C8D47}"/>
              </a:ext>
            </a:extLst>
          </p:cNvPr>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ct val="20000"/>
              </a:spcBef>
              <a:spcAft>
                <a:spcPts val="800"/>
              </a:spcAft>
              <a:buClr>
                <a:srgbClr val="A379BB">
                  <a:lumMod val="75000"/>
                </a:srgbClr>
              </a:buClr>
              <a:buSzPct val="130000"/>
              <a:buFont typeface="Georgia" pitchFamily="18" charset="0"/>
              <a:buNone/>
              <a:tabLst/>
              <a:defRPr/>
            </a:pPr>
            <a:r>
              <a:rPr kumimoji="0" lang="en-US" sz="60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7</a:t>
            </a:r>
            <a:r>
              <a:rPr kumimoji="0" lang="en-US" sz="60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Be not wise in thine own eyes: fear the Lord, and depart from evil.</a:t>
            </a:r>
          </a:p>
        </p:txBody>
      </p:sp>
    </p:spTree>
    <p:extLst>
      <p:ext uri="{BB962C8B-B14F-4D97-AF65-F5344CB8AC3E}">
        <p14:creationId xmlns:p14="http://schemas.microsoft.com/office/powerpoint/2010/main" val="3573452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CC574-308F-13FA-A206-30C95DC429A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916318C-6E23-15F7-8B1E-0E168A9B8EEF}"/>
              </a:ext>
            </a:extLst>
          </p:cNvPr>
          <p:cNvSpPr>
            <a:spLocks noGrp="1"/>
          </p:cNvSpPr>
          <p:nvPr>
            <p:ph type="title"/>
          </p:nvPr>
        </p:nvSpPr>
        <p:spPr>
          <a:xfrm>
            <a:off x="0" y="0"/>
            <a:ext cx="12192000" cy="6781800"/>
          </a:xfrm>
        </p:spPr>
        <p:txBody>
          <a:bodyPr/>
          <a:lstStyle/>
          <a:p>
            <a:pPr marL="0" indent="0" algn="ctr">
              <a:buNone/>
            </a:pPr>
            <a:r>
              <a:rPr lang="en-US" sz="115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ARE YOU FOLLOWING RELIGIOUS ERROR TODAY?</a:t>
            </a:r>
          </a:p>
        </p:txBody>
      </p:sp>
    </p:spTree>
    <p:extLst>
      <p:ext uri="{BB962C8B-B14F-4D97-AF65-F5344CB8AC3E}">
        <p14:creationId xmlns:p14="http://schemas.microsoft.com/office/powerpoint/2010/main" val="9935507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A81B0-ACB0-E679-B100-EB009F2AF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0C3743-43DA-C057-AB3A-FB160C4059F0}"/>
              </a:ext>
            </a:extLst>
          </p:cNvPr>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22:23-32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0D0115D-A801-7B63-2CB1-0BB9CD78F5FC}"/>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27</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last of all the woman died also.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28</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Therefore in the resurrection whose wife shall she be of the seven? for they all had her.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29</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Jesus answered and said unto them, Ye do err, not knowing the scriptures, nor the power of God.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152532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…that Christ died for our sins according to the scriptures;</a:t>
            </a:r>
            <a:b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And that he was buried, and that he rose again the third day according to the scriptures:</a:t>
            </a:r>
            <a:endParaRPr lang="en-US" sz="6500" i="1" dirty="0">
              <a:solidFill>
                <a:srgbClr val="0070C0"/>
              </a:solidFill>
              <a:effectLst/>
              <a:latin typeface="Brush Script MT" pitchFamily="66" charset="0"/>
            </a:endParaRPr>
          </a:p>
        </p:txBody>
      </p:sp>
    </p:spTree>
    <p:extLst>
      <p:ext uri="{BB962C8B-B14F-4D97-AF65-F5344CB8AC3E}">
        <p14:creationId xmlns:p14="http://schemas.microsoft.com/office/powerpoint/2010/main" val="14012677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3263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2996834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544492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24219912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1368784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37324-5F94-1C60-B4D8-464B2187BD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59819-823A-D128-5610-95466FD8D612}"/>
              </a:ext>
            </a:extLst>
          </p:cNvPr>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22:23-32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D9B5344-1891-4A97-8C18-A19303F0A537}"/>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30</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in the resurrection they neither marry, nor are given in marriage, but are as the angels of God in heaven.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31</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But as touching the resurrection of the dead, have ye not read that which was spoken unto you by God, saying,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657312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12237-4219-9CC8-D1A0-0A577E6C94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43C134-1C6A-5AD9-B91A-3651A5D9D3F5}"/>
              </a:ext>
            </a:extLst>
          </p:cNvPr>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22:23-32 (KJV)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0BA1DEA-29B9-5434-075A-FB42CCB4A51B}"/>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32</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am the God of Abraham, and the God of Isaac, and the God of Jacob? God is not the God of the dead, but of the living.</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1654817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71DDA9-B955-E7BE-1F6A-44612E1E15B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D46863-FE0E-2792-2DEF-04529E241036}"/>
              </a:ext>
            </a:extLst>
          </p:cNvPr>
          <p:cNvSpPr>
            <a:spLocks noGrp="1"/>
          </p:cNvSpPr>
          <p:nvPr>
            <p:ph sz="quarter" idx="13"/>
          </p:nvPr>
        </p:nvSpPr>
        <p:spPr>
          <a:xfrm>
            <a:off x="0" y="0"/>
            <a:ext cx="12192000" cy="6858000"/>
          </a:xfrm>
        </p:spPr>
        <p:txBody>
          <a:bodyPr>
            <a:noAutofit/>
          </a:bodyPr>
          <a:lstStyle/>
          <a:p>
            <a:pPr marL="45720" indent="0">
              <a:buNone/>
            </a:pPr>
            <a:r>
              <a:rPr lang="en-US" sz="5700" dirty="0">
                <a:solidFill>
                  <a:srgbClr val="000000"/>
                </a:solidFill>
                <a:effectLst>
                  <a:outerShdw blurRad="38100" dist="38100" dir="2700000" algn="tl">
                    <a:srgbClr val="000000">
                      <a:alpha val="43137"/>
                    </a:srgbClr>
                  </a:outerShdw>
                </a:effectLst>
                <a:latin typeface="Calibri" panose="020F0502020204030204" pitchFamily="34" charset="0"/>
              </a:rPr>
              <a:t>GOD’S word is perfect, no errors, no grey areas, no private interpretations. From the book of Genesis to the book of Revelation we read of man adding to; taking words out of; and twisting the scriptures to his own destruction, burning in Hell forever, for not obeying the written word of GOD.</a:t>
            </a:r>
            <a:endParaRPr lang="en-US" sz="57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34358585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E5C74-7C0D-6CB2-3481-2F31601B6A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812439-8485-22A4-D14F-D632DA159A83}"/>
              </a:ext>
            </a:extLst>
          </p:cNvPr>
          <p:cNvSpPr>
            <a:spLocks noGrp="1"/>
          </p:cNvSpPr>
          <p:nvPr>
            <p:ph type="title"/>
          </p:nvPr>
        </p:nvSpPr>
        <p:spPr>
          <a:xfrm>
            <a:off x="0" y="3810"/>
            <a:ext cx="12192000" cy="1977390"/>
          </a:xfrm>
        </p:spPr>
        <p:txBody>
          <a:bodyPr>
            <a:noAutofit/>
          </a:bodyPr>
          <a:lstStyle/>
          <a:p>
            <a:pPr marL="0" indent="0" algn="ctr">
              <a:buNone/>
            </a:pPr>
            <a:r>
              <a:rPr lang="en-US" sz="6300" i="1" dirty="0">
                <a:solidFill>
                  <a:srgbClr val="A31D6A"/>
                </a:solidFill>
                <a:effectLst>
                  <a:outerShdw blurRad="38100" dist="38100" dir="2700000" algn="tl">
                    <a:srgbClr val="000000">
                      <a:alpha val="43137"/>
                    </a:srgbClr>
                  </a:outerShdw>
                </a:effectLst>
                <a:latin typeface="Trebuchet MS"/>
              </a:rPr>
              <a:t>Who told you to be a Mormon?</a:t>
            </a:r>
            <a:br>
              <a:rPr lang="en-US" sz="6300" i="1" dirty="0">
                <a:solidFill>
                  <a:srgbClr val="A31D6A"/>
                </a:solidFill>
                <a:effectLst>
                  <a:outerShdw blurRad="38100" dist="38100" dir="2700000" algn="tl">
                    <a:srgbClr val="000000">
                      <a:alpha val="43137"/>
                    </a:srgbClr>
                  </a:outerShdw>
                </a:effectLst>
                <a:latin typeface="Trebuchet MS"/>
              </a:rPr>
            </a:br>
            <a:r>
              <a:rPr lang="en-US" sz="6300" i="1" dirty="0">
                <a:solidFill>
                  <a:srgbClr val="A31D6A"/>
                </a:solidFill>
                <a:effectLst>
                  <a:outerShdw blurRad="38100" dist="38100" dir="2700000" algn="tl">
                    <a:srgbClr val="000000">
                      <a:alpha val="43137"/>
                    </a:srgbClr>
                  </a:outerShdw>
                </a:effectLst>
                <a:latin typeface="Trebuchet MS"/>
              </a:rPr>
              <a:t>Genesis 3:11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01C69FD-BC48-5BDE-9868-E2A5A9917EF1}"/>
              </a:ext>
            </a:extLst>
          </p:cNvPr>
          <p:cNvSpPr>
            <a:spLocks noGrp="1"/>
          </p:cNvSpPr>
          <p:nvPr>
            <p:ph sz="quarter" idx="13"/>
          </p:nvPr>
        </p:nvSpPr>
        <p:spPr>
          <a:xfrm>
            <a:off x="0" y="1828800"/>
            <a:ext cx="12268200" cy="5025390"/>
          </a:xfrm>
        </p:spPr>
        <p:txBody>
          <a:bodyPr>
            <a:noAutofit/>
          </a:bodyPr>
          <a:lstStyle/>
          <a:p>
            <a:pPr marL="45720" indent="0">
              <a:buClr>
                <a:srgbClr val="A379BB">
                  <a:lumMod val="75000"/>
                </a:srgbClr>
              </a:buClr>
              <a:buNone/>
              <a:defRPr/>
            </a:pPr>
            <a:r>
              <a:rPr lang="en-US" sz="6600" dirty="0">
                <a:solidFill>
                  <a:prstClr val="black">
                    <a:lumMod val="75000"/>
                    <a:lumOff val="25000"/>
                  </a:prstClr>
                </a:solidFill>
                <a:latin typeface="Trebuchet MS"/>
              </a:rPr>
              <a:t>And he said, Who told thee that thou wast naked? Hast thou eaten of the tree, whereof I commanded thee that thou shouldest not eat?</a:t>
            </a:r>
          </a:p>
        </p:txBody>
      </p:sp>
    </p:spTree>
    <p:extLst>
      <p:ext uri="{BB962C8B-B14F-4D97-AF65-F5344CB8AC3E}">
        <p14:creationId xmlns:p14="http://schemas.microsoft.com/office/powerpoint/2010/main" val="44828729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theme/theme1.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Template Rev</Template>
  <TotalTime>149</TotalTime>
  <Words>2045</Words>
  <Application>Microsoft Office PowerPoint</Application>
  <PresentationFormat>Widescreen</PresentationFormat>
  <Paragraphs>135</Paragraphs>
  <Slides>55</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55</vt:i4>
      </vt:variant>
    </vt:vector>
  </HeadingPairs>
  <TitlesOfParts>
    <vt:vector size="66" baseType="lpstr">
      <vt:lpstr>Arial</vt:lpstr>
      <vt:lpstr>Arial Rounded MT Bold</vt:lpstr>
      <vt:lpstr>Bahnschrift</vt:lpstr>
      <vt:lpstr>Brush Script MT</vt:lpstr>
      <vt:lpstr>Calibri</vt:lpstr>
      <vt:lpstr>Franklin Gothic Medium</vt:lpstr>
      <vt:lpstr>Georgia</vt:lpstr>
      <vt:lpstr>Helvetica Neue</vt:lpstr>
      <vt:lpstr>Trebuchet MS</vt:lpstr>
      <vt:lpstr>Wingdings</vt:lpstr>
      <vt:lpstr>Slipstream</vt:lpstr>
      <vt:lpstr>Jesus Said, “You Do        Err Not Knowing the Scripture”</vt:lpstr>
      <vt:lpstr>Matthew 22:29 (KJV)</vt:lpstr>
      <vt:lpstr>Matthew 22:23-32 (KJV)</vt:lpstr>
      <vt:lpstr>Matthew 22:23-32 (KJV)</vt:lpstr>
      <vt:lpstr>Matthew 22:23-32 (KJV)</vt:lpstr>
      <vt:lpstr>Matthew 22:23-32 (KJV)</vt:lpstr>
      <vt:lpstr>Matthew 22:23-32 (KJV)</vt:lpstr>
      <vt:lpstr>PowerPoint Presentation</vt:lpstr>
      <vt:lpstr>Who told you to be a Mormon? Genesis 3:11 (KJV)</vt:lpstr>
      <vt:lpstr>Twist the Word of GOD II Peter 3:16 (KJV) </vt:lpstr>
      <vt:lpstr>II Peter 3:16 (KJV) </vt:lpstr>
      <vt:lpstr>Satan and His Ministers II Corinthians 11:14-15 (KJV) </vt:lpstr>
      <vt:lpstr>II Corinthians 11:14-15 (KJV) </vt:lpstr>
      <vt:lpstr>Abide in the doctrine of CHRIST II John 9-10 (KJV)</vt:lpstr>
      <vt:lpstr>II John 9-10 (KJV) </vt:lpstr>
      <vt:lpstr>PowerPoint Presentation</vt:lpstr>
      <vt:lpstr>Point #1:  What Kind of Music Does GOD Want in Worship, in Christ’s Church?</vt:lpstr>
      <vt:lpstr>Ephesians 5:19 (KJV)</vt:lpstr>
      <vt:lpstr>Colossians 3:16 (KJV)</vt:lpstr>
      <vt:lpstr>Hebrews 2:12 (KJV)</vt:lpstr>
      <vt:lpstr>Hebrews 13:15 (KJV)</vt:lpstr>
      <vt:lpstr>Matthew 26:30 (KJV)</vt:lpstr>
      <vt:lpstr>James 5:13 (KJV)</vt:lpstr>
      <vt:lpstr>Romans 15:9 (KJV)</vt:lpstr>
      <vt:lpstr>Acts 16:25 (KJV)</vt:lpstr>
      <vt:lpstr>I Corinthians 14:15 (KJV)</vt:lpstr>
      <vt:lpstr>Point #2:  Does God Know How to Say  Play an Instrument?</vt:lpstr>
      <vt:lpstr>Psalms 150:1-6 (KJV)</vt:lpstr>
      <vt:lpstr>Psalms 150:1-6 (KJV)</vt:lpstr>
      <vt:lpstr>Psalms 150:1-6 (KJV)</vt:lpstr>
      <vt:lpstr>Point #3:  God Said, Take Away the Sound of the Instrument From ME</vt:lpstr>
      <vt:lpstr>Amos 5:23 (KJV)</vt:lpstr>
      <vt:lpstr>Amos 5:23 (NASB)</vt:lpstr>
      <vt:lpstr>Amos 6:1-5 (KJV)</vt:lpstr>
      <vt:lpstr>Amos 6:1-5 (KJV)</vt:lpstr>
      <vt:lpstr>Amos 6:1-5 (KJV)</vt:lpstr>
      <vt:lpstr>Amos 6:1-5 (KJV)</vt:lpstr>
      <vt:lpstr>Point #4:  How Not to Err in Obeying GOD’S Word</vt:lpstr>
      <vt:lpstr>Point #4:  How Not to Err in Obeying GOD’S Word</vt:lpstr>
      <vt:lpstr>II Peter 1:20-21 (KJV)</vt:lpstr>
      <vt:lpstr>Luke 9:23 (KJV)</vt:lpstr>
      <vt:lpstr>II Timothy 2:15 (KJV)</vt:lpstr>
      <vt:lpstr>Deuteronomy 4:2 (KJV)</vt:lpstr>
      <vt:lpstr>Proverbs 30:5-6 (KJV)</vt:lpstr>
      <vt:lpstr>Revelation 22:18-19 (KJV)</vt:lpstr>
      <vt:lpstr>Revelation 22:18-19 (KJV)</vt:lpstr>
      <vt:lpstr>Proverbs 3:5-7 (KJV)</vt:lpstr>
      <vt:lpstr>Proverbs 3:5-7 (KJV)</vt:lpstr>
      <vt:lpstr>ARE YOU FOLLOWING RELIGIOUS ERROR TODAY?</vt:lpstr>
      <vt:lpstr> …that Christ died for our sins according to the scriptures; And that he was buried, and that he rose again the third day according to the scriptures:</vt:lpstr>
      <vt:lpstr>Hear: Romans 10:17</vt:lpstr>
      <vt:lpstr>Believe: Hebrews 11:6</vt:lpstr>
      <vt:lpstr>Repent: Luke 13:3</vt:lpstr>
      <vt:lpstr>Confess: Matthew 10:32-33</vt:lpstr>
      <vt:lpstr>Baptize: Acts 22:16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Stuart Fain</dc:creator>
  <cp:lastModifiedBy>Stuart Fain</cp:lastModifiedBy>
  <cp:revision>1</cp:revision>
  <dcterms:created xsi:type="dcterms:W3CDTF">2025-02-08T22:36:30Z</dcterms:created>
  <dcterms:modified xsi:type="dcterms:W3CDTF">2025-02-09T01:06:06Z</dcterms:modified>
</cp:coreProperties>
</file>